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3447" autoAdjust="0"/>
  </p:normalViewPr>
  <p:slideViewPr>
    <p:cSldViewPr showGuides="1">
      <p:cViewPr varScale="1">
        <p:scale>
          <a:sx n="53" d="100"/>
          <a:sy n="53" d="100"/>
        </p:scale>
        <p:origin x="1424" y="5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C31DAB-2AF3-4166-809E-573C4843D91D}" type="doc">
      <dgm:prSet loTypeId="urn:microsoft.com/office/officeart/2008/layout/LinedList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D2EFC846-817A-46D6-B2A5-8C23BA68A1AC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kim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powinna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komunikować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się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turystyczna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kontekście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zrównoważonego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rozwoju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?</a:t>
          </a:r>
        </a:p>
      </dgm:t>
    </dgm:pt>
    <dgm:pt modelId="{9BA44CA8-CF64-4858-8450-D8264A903C69}" type="parTrans" cxnId="{51476242-40F3-400E-BA1C-D024594E2AB2}">
      <dgm:prSet/>
      <dgm:spPr/>
      <dgm:t>
        <a:bodyPr/>
        <a:lstStyle/>
        <a:p>
          <a:endParaRPr lang="en-US"/>
        </a:p>
      </dgm:t>
    </dgm:pt>
    <dgm:pt modelId="{E461C46A-D292-4A00-97A9-637593F39F62}" type="sibTrans" cxnId="{51476242-40F3-400E-BA1C-D024594E2AB2}">
      <dgm:prSet/>
      <dgm:spPr/>
      <dgm:t>
        <a:bodyPr/>
        <a:lstStyle/>
        <a:p>
          <a:endParaRPr lang="en-US"/>
        </a:p>
      </dgm:t>
    </dgm:pt>
    <dgm:pt modelId="{15660EA5-46F8-4C2B-9617-D4232291214D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Jakie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treści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powinny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być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przekazywane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różnym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grupom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?</a:t>
          </a:r>
        </a:p>
      </dgm:t>
    </dgm:pt>
    <dgm:pt modelId="{F4C7ADE9-4A4E-4398-AD10-CEC520F74C29}" type="parTrans" cxnId="{17C84EB6-88F0-4173-A192-0E1E596E6B43}">
      <dgm:prSet/>
      <dgm:spPr/>
      <dgm:t>
        <a:bodyPr/>
        <a:lstStyle/>
        <a:p>
          <a:endParaRPr lang="en-US"/>
        </a:p>
      </dgm:t>
    </dgm:pt>
    <dgm:pt modelId="{7B02F25F-E6B7-4E10-931F-39BE0BCBF8B1}" type="sibTrans" cxnId="{17C84EB6-88F0-4173-A192-0E1E596E6B43}">
      <dgm:prSet/>
      <dgm:spPr/>
      <dgm:t>
        <a:bodyPr/>
        <a:lstStyle/>
        <a:p>
          <a:endParaRPr lang="en-US"/>
        </a:p>
      </dgm:t>
    </dgm:pt>
    <dgm:pt modelId="{D34605F3-3C2F-4330-B35F-AF1B1BC039BE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Które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kanały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komunikacji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są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skuteczne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a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które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?</a:t>
          </a:r>
        </a:p>
      </dgm:t>
    </dgm:pt>
    <dgm:pt modelId="{58B532C5-8311-4402-80A7-960B0C02098B}" type="parTrans" cxnId="{B4B7F568-A574-4B7C-865C-65E718A897D1}">
      <dgm:prSet/>
      <dgm:spPr/>
      <dgm:t>
        <a:bodyPr/>
        <a:lstStyle/>
        <a:p>
          <a:endParaRPr lang="en-US"/>
        </a:p>
      </dgm:t>
    </dgm:pt>
    <dgm:pt modelId="{F0BC7F84-660C-4E9E-A6AC-F04C4717CEE2}" type="sibTrans" cxnId="{B4B7F568-A574-4B7C-865C-65E718A897D1}">
      <dgm:prSet/>
      <dgm:spPr/>
      <dgm:t>
        <a:bodyPr/>
        <a:lstStyle/>
        <a:p>
          <a:endParaRPr lang="en-US"/>
        </a:p>
      </dgm:t>
    </dgm:pt>
    <dgm:pt modelId="{AF64DBAC-9F94-4E3C-B583-B91460679B71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Czym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różni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się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komunikacja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informacyjna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od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partycypacyjnej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?</a:t>
          </a:r>
        </a:p>
      </dgm:t>
    </dgm:pt>
    <dgm:pt modelId="{D85DDD41-66F8-4C12-B248-A3D32B41234A}" type="parTrans" cxnId="{5D10D8AD-35EE-475A-96D8-333C7AE1E439}">
      <dgm:prSet/>
      <dgm:spPr/>
      <dgm:t>
        <a:bodyPr/>
        <a:lstStyle/>
        <a:p>
          <a:endParaRPr lang="en-US"/>
        </a:p>
      </dgm:t>
    </dgm:pt>
    <dgm:pt modelId="{85ACF6C5-CCA6-40FF-BB3C-FA90F1131824}" type="sibTrans" cxnId="{5D10D8AD-35EE-475A-96D8-333C7AE1E439}">
      <dgm:prSet/>
      <dgm:spPr/>
      <dgm:t>
        <a:bodyPr/>
        <a:lstStyle/>
        <a:p>
          <a:endParaRPr lang="en-US"/>
        </a:p>
      </dgm:t>
    </dgm:pt>
    <dgm:pt modelId="{00F15FBF-2187-43A1-BED7-33B9B5D218CC}" type="pres">
      <dgm:prSet presAssocID="{F5C31DAB-2AF3-4166-809E-573C4843D91D}" presName="vert0" presStyleCnt="0">
        <dgm:presLayoutVars>
          <dgm:dir/>
          <dgm:animOne val="branch"/>
          <dgm:animLvl val="lvl"/>
        </dgm:presLayoutVars>
      </dgm:prSet>
      <dgm:spPr/>
    </dgm:pt>
    <dgm:pt modelId="{DC0C1C01-DCC3-469A-84CC-CEA04651B5D2}" type="pres">
      <dgm:prSet presAssocID="{D2EFC846-817A-46D6-B2A5-8C23BA68A1AC}" presName="thickLine" presStyleLbl="alignNode1" presStyleIdx="0" presStyleCnt="4"/>
      <dgm:spPr/>
    </dgm:pt>
    <dgm:pt modelId="{96055E7C-120B-4AFE-AFEF-718AEFEB0F4A}" type="pres">
      <dgm:prSet presAssocID="{D2EFC846-817A-46D6-B2A5-8C23BA68A1AC}" presName="horz1" presStyleCnt="0"/>
      <dgm:spPr/>
    </dgm:pt>
    <dgm:pt modelId="{6E121C05-4B26-432A-93AD-DCF0C1193266}" type="pres">
      <dgm:prSet presAssocID="{D2EFC846-817A-46D6-B2A5-8C23BA68A1AC}" presName="tx1" presStyleLbl="revTx" presStyleIdx="0" presStyleCnt="4"/>
      <dgm:spPr/>
    </dgm:pt>
    <dgm:pt modelId="{EC15B2A9-5D96-41A3-BD6C-5614A759E9AC}" type="pres">
      <dgm:prSet presAssocID="{D2EFC846-817A-46D6-B2A5-8C23BA68A1AC}" presName="vert1" presStyleCnt="0"/>
      <dgm:spPr/>
    </dgm:pt>
    <dgm:pt modelId="{5149C7C6-D4C0-43B1-8023-F15E6ABCA51F}" type="pres">
      <dgm:prSet presAssocID="{15660EA5-46F8-4C2B-9617-D4232291214D}" presName="thickLine" presStyleLbl="alignNode1" presStyleIdx="1" presStyleCnt="4"/>
      <dgm:spPr/>
    </dgm:pt>
    <dgm:pt modelId="{AE5EE523-29F9-4D22-BBC1-FE2EA2C9F0CD}" type="pres">
      <dgm:prSet presAssocID="{15660EA5-46F8-4C2B-9617-D4232291214D}" presName="horz1" presStyleCnt="0"/>
      <dgm:spPr/>
    </dgm:pt>
    <dgm:pt modelId="{5D31AF4A-6202-4389-B426-C01256405E6E}" type="pres">
      <dgm:prSet presAssocID="{15660EA5-46F8-4C2B-9617-D4232291214D}" presName="tx1" presStyleLbl="revTx" presStyleIdx="1" presStyleCnt="4"/>
      <dgm:spPr/>
    </dgm:pt>
    <dgm:pt modelId="{7AB570BC-0369-42CF-986F-F339852BD649}" type="pres">
      <dgm:prSet presAssocID="{15660EA5-46F8-4C2B-9617-D4232291214D}" presName="vert1" presStyleCnt="0"/>
      <dgm:spPr/>
    </dgm:pt>
    <dgm:pt modelId="{7B37D532-0F04-4AB2-B926-72636B26A83C}" type="pres">
      <dgm:prSet presAssocID="{D34605F3-3C2F-4330-B35F-AF1B1BC039BE}" presName="thickLine" presStyleLbl="alignNode1" presStyleIdx="2" presStyleCnt="4"/>
      <dgm:spPr/>
    </dgm:pt>
    <dgm:pt modelId="{68EE4502-4A0F-4256-9936-1AD9EF81DFF9}" type="pres">
      <dgm:prSet presAssocID="{D34605F3-3C2F-4330-B35F-AF1B1BC039BE}" presName="horz1" presStyleCnt="0"/>
      <dgm:spPr/>
    </dgm:pt>
    <dgm:pt modelId="{93842CD0-0220-4128-8357-A51A18ECE1C1}" type="pres">
      <dgm:prSet presAssocID="{D34605F3-3C2F-4330-B35F-AF1B1BC039BE}" presName="tx1" presStyleLbl="revTx" presStyleIdx="2" presStyleCnt="4"/>
      <dgm:spPr/>
    </dgm:pt>
    <dgm:pt modelId="{1DBA9AB3-E33D-4E79-B06E-7D49636C2708}" type="pres">
      <dgm:prSet presAssocID="{D34605F3-3C2F-4330-B35F-AF1B1BC039BE}" presName="vert1" presStyleCnt="0"/>
      <dgm:spPr/>
    </dgm:pt>
    <dgm:pt modelId="{A4F3AE80-AF8F-4526-9A5A-D7E6D583FB2C}" type="pres">
      <dgm:prSet presAssocID="{AF64DBAC-9F94-4E3C-B583-B91460679B71}" presName="thickLine" presStyleLbl="alignNode1" presStyleIdx="3" presStyleCnt="4"/>
      <dgm:spPr/>
    </dgm:pt>
    <dgm:pt modelId="{402650FB-CBB7-4E23-B5D7-92F5B87BED2D}" type="pres">
      <dgm:prSet presAssocID="{AF64DBAC-9F94-4E3C-B583-B91460679B71}" presName="horz1" presStyleCnt="0"/>
      <dgm:spPr/>
    </dgm:pt>
    <dgm:pt modelId="{1DF2BC4C-ED50-415D-B6D8-B70B418A575F}" type="pres">
      <dgm:prSet presAssocID="{AF64DBAC-9F94-4E3C-B583-B91460679B71}" presName="tx1" presStyleLbl="revTx" presStyleIdx="3" presStyleCnt="4"/>
      <dgm:spPr/>
    </dgm:pt>
    <dgm:pt modelId="{225CC85D-23BC-4CB1-89A7-787A92637AB8}" type="pres">
      <dgm:prSet presAssocID="{AF64DBAC-9F94-4E3C-B583-B91460679B71}" presName="vert1" presStyleCnt="0"/>
      <dgm:spPr/>
    </dgm:pt>
  </dgm:ptLst>
  <dgm:cxnLst>
    <dgm:cxn modelId="{51476242-40F3-400E-BA1C-D024594E2AB2}" srcId="{F5C31DAB-2AF3-4166-809E-573C4843D91D}" destId="{D2EFC846-817A-46D6-B2A5-8C23BA68A1AC}" srcOrd="0" destOrd="0" parTransId="{9BA44CA8-CF64-4858-8450-D8264A903C69}" sibTransId="{E461C46A-D292-4A00-97A9-637593F39F62}"/>
    <dgm:cxn modelId="{40047967-6DCF-4B44-8369-C067A325BC8D}" type="presOf" srcId="{D2EFC846-817A-46D6-B2A5-8C23BA68A1AC}" destId="{6E121C05-4B26-432A-93AD-DCF0C1193266}" srcOrd="0" destOrd="0" presId="urn:microsoft.com/office/officeart/2008/layout/LinedList"/>
    <dgm:cxn modelId="{B4B7F568-A574-4B7C-865C-65E718A897D1}" srcId="{F5C31DAB-2AF3-4166-809E-573C4843D91D}" destId="{D34605F3-3C2F-4330-B35F-AF1B1BC039BE}" srcOrd="2" destOrd="0" parTransId="{58B532C5-8311-4402-80A7-960B0C02098B}" sibTransId="{F0BC7F84-660C-4E9E-A6AC-F04C4717CEE2}"/>
    <dgm:cxn modelId="{5FD66251-F8F9-4C43-85C5-B577A5C3A057}" type="presOf" srcId="{AF64DBAC-9F94-4E3C-B583-B91460679B71}" destId="{1DF2BC4C-ED50-415D-B6D8-B70B418A575F}" srcOrd="0" destOrd="0" presId="urn:microsoft.com/office/officeart/2008/layout/LinedList"/>
    <dgm:cxn modelId="{4984F375-96F3-4DC1-9C5E-9537D5B874C6}" type="presOf" srcId="{15660EA5-46F8-4C2B-9617-D4232291214D}" destId="{5D31AF4A-6202-4389-B426-C01256405E6E}" srcOrd="0" destOrd="0" presId="urn:microsoft.com/office/officeart/2008/layout/LinedList"/>
    <dgm:cxn modelId="{DF633FA2-1127-45A9-B834-8C26DA89BB67}" type="presOf" srcId="{F5C31DAB-2AF3-4166-809E-573C4843D91D}" destId="{00F15FBF-2187-43A1-BED7-33B9B5D218CC}" srcOrd="0" destOrd="0" presId="urn:microsoft.com/office/officeart/2008/layout/LinedList"/>
    <dgm:cxn modelId="{F0FBD9A9-1A64-4AA9-99B5-416D0D335C52}" type="presOf" srcId="{D34605F3-3C2F-4330-B35F-AF1B1BC039BE}" destId="{93842CD0-0220-4128-8357-A51A18ECE1C1}" srcOrd="0" destOrd="0" presId="urn:microsoft.com/office/officeart/2008/layout/LinedList"/>
    <dgm:cxn modelId="{5D10D8AD-35EE-475A-96D8-333C7AE1E439}" srcId="{F5C31DAB-2AF3-4166-809E-573C4843D91D}" destId="{AF64DBAC-9F94-4E3C-B583-B91460679B71}" srcOrd="3" destOrd="0" parTransId="{D85DDD41-66F8-4C12-B248-A3D32B41234A}" sibTransId="{85ACF6C5-CCA6-40FF-BB3C-FA90F1131824}"/>
    <dgm:cxn modelId="{17C84EB6-88F0-4173-A192-0E1E596E6B43}" srcId="{F5C31DAB-2AF3-4166-809E-573C4843D91D}" destId="{15660EA5-46F8-4C2B-9617-D4232291214D}" srcOrd="1" destOrd="0" parTransId="{F4C7ADE9-4A4E-4398-AD10-CEC520F74C29}" sibTransId="{7B02F25F-E6B7-4E10-931F-39BE0BCBF8B1}"/>
    <dgm:cxn modelId="{89C5A00A-52AD-47D0-AF64-33728A106A9B}" type="presParOf" srcId="{00F15FBF-2187-43A1-BED7-33B9B5D218CC}" destId="{DC0C1C01-DCC3-469A-84CC-CEA04651B5D2}" srcOrd="0" destOrd="0" presId="urn:microsoft.com/office/officeart/2008/layout/LinedList"/>
    <dgm:cxn modelId="{057DB71A-4162-46A3-BB0F-9382D1AC0469}" type="presParOf" srcId="{00F15FBF-2187-43A1-BED7-33B9B5D218CC}" destId="{96055E7C-120B-4AFE-AFEF-718AEFEB0F4A}" srcOrd="1" destOrd="0" presId="urn:microsoft.com/office/officeart/2008/layout/LinedList"/>
    <dgm:cxn modelId="{3FA54B34-1E60-47A3-ADD9-F299AE482E2F}" type="presParOf" srcId="{96055E7C-120B-4AFE-AFEF-718AEFEB0F4A}" destId="{6E121C05-4B26-432A-93AD-DCF0C1193266}" srcOrd="0" destOrd="0" presId="urn:microsoft.com/office/officeart/2008/layout/LinedList"/>
    <dgm:cxn modelId="{2D50DE9E-34B8-4BB7-90A2-CFCAA51D7C32}" type="presParOf" srcId="{96055E7C-120B-4AFE-AFEF-718AEFEB0F4A}" destId="{EC15B2A9-5D96-41A3-BD6C-5614A759E9AC}" srcOrd="1" destOrd="0" presId="urn:microsoft.com/office/officeart/2008/layout/LinedList"/>
    <dgm:cxn modelId="{B67A5D28-0CE4-4EC1-A4BC-C7A96CD2AEA0}" type="presParOf" srcId="{00F15FBF-2187-43A1-BED7-33B9B5D218CC}" destId="{5149C7C6-D4C0-43B1-8023-F15E6ABCA51F}" srcOrd="2" destOrd="0" presId="urn:microsoft.com/office/officeart/2008/layout/LinedList"/>
    <dgm:cxn modelId="{8F16206B-F499-4AB7-971C-9E37E7351230}" type="presParOf" srcId="{00F15FBF-2187-43A1-BED7-33B9B5D218CC}" destId="{AE5EE523-29F9-4D22-BBC1-FE2EA2C9F0CD}" srcOrd="3" destOrd="0" presId="urn:microsoft.com/office/officeart/2008/layout/LinedList"/>
    <dgm:cxn modelId="{85D9AEF2-D299-49AE-8ABB-8B06D925FCCC}" type="presParOf" srcId="{AE5EE523-29F9-4D22-BBC1-FE2EA2C9F0CD}" destId="{5D31AF4A-6202-4389-B426-C01256405E6E}" srcOrd="0" destOrd="0" presId="urn:microsoft.com/office/officeart/2008/layout/LinedList"/>
    <dgm:cxn modelId="{463C564C-1428-4E00-9C4C-EC9A66751B28}" type="presParOf" srcId="{AE5EE523-29F9-4D22-BBC1-FE2EA2C9F0CD}" destId="{7AB570BC-0369-42CF-986F-F339852BD649}" srcOrd="1" destOrd="0" presId="urn:microsoft.com/office/officeart/2008/layout/LinedList"/>
    <dgm:cxn modelId="{F3849F40-C1D2-4D3D-8CA9-580A60F2E8D1}" type="presParOf" srcId="{00F15FBF-2187-43A1-BED7-33B9B5D218CC}" destId="{7B37D532-0F04-4AB2-B926-72636B26A83C}" srcOrd="4" destOrd="0" presId="urn:microsoft.com/office/officeart/2008/layout/LinedList"/>
    <dgm:cxn modelId="{B3819679-2DCC-4622-97A1-DC8CD737A3D8}" type="presParOf" srcId="{00F15FBF-2187-43A1-BED7-33B9B5D218CC}" destId="{68EE4502-4A0F-4256-9936-1AD9EF81DFF9}" srcOrd="5" destOrd="0" presId="urn:microsoft.com/office/officeart/2008/layout/LinedList"/>
    <dgm:cxn modelId="{96DE8B29-ED30-4480-81C4-6A7EA9D08785}" type="presParOf" srcId="{68EE4502-4A0F-4256-9936-1AD9EF81DFF9}" destId="{93842CD0-0220-4128-8357-A51A18ECE1C1}" srcOrd="0" destOrd="0" presId="urn:microsoft.com/office/officeart/2008/layout/LinedList"/>
    <dgm:cxn modelId="{AF3EA9FB-2A9F-4820-9E20-2BF6CD9D7B1B}" type="presParOf" srcId="{68EE4502-4A0F-4256-9936-1AD9EF81DFF9}" destId="{1DBA9AB3-E33D-4E79-B06E-7D49636C2708}" srcOrd="1" destOrd="0" presId="urn:microsoft.com/office/officeart/2008/layout/LinedList"/>
    <dgm:cxn modelId="{F949F56A-D424-4ED6-AF44-12F5FA744E7C}" type="presParOf" srcId="{00F15FBF-2187-43A1-BED7-33B9B5D218CC}" destId="{A4F3AE80-AF8F-4526-9A5A-D7E6D583FB2C}" srcOrd="6" destOrd="0" presId="urn:microsoft.com/office/officeart/2008/layout/LinedList"/>
    <dgm:cxn modelId="{95D96D41-15BB-4123-9623-434A6761DB94}" type="presParOf" srcId="{00F15FBF-2187-43A1-BED7-33B9B5D218CC}" destId="{402650FB-CBB7-4E23-B5D7-92F5B87BED2D}" srcOrd="7" destOrd="0" presId="urn:microsoft.com/office/officeart/2008/layout/LinedList"/>
    <dgm:cxn modelId="{5A53ED1A-21BD-48BB-96A7-7012DAB00E1C}" type="presParOf" srcId="{402650FB-CBB7-4E23-B5D7-92F5B87BED2D}" destId="{1DF2BC4C-ED50-415D-B6D8-B70B418A575F}" srcOrd="0" destOrd="0" presId="urn:microsoft.com/office/officeart/2008/layout/LinedList"/>
    <dgm:cxn modelId="{DC6C84CE-D8E5-4AAE-AB3A-11C561056F33}" type="presParOf" srcId="{402650FB-CBB7-4E23-B5D7-92F5B87BED2D}" destId="{225CC85D-23BC-4CB1-89A7-787A92637AB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2008F4-6F07-4D1D-B056-F6E1F387AC84}" type="doc">
      <dgm:prSet loTypeId="urn:microsoft.com/office/officeart/2008/layout/LinedList" loCatId="list" qsTypeId="urn:microsoft.com/office/officeart/2005/8/quickstyle/simple1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F7C8D9C6-2FCE-4357-9E38-998E2975BD6C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Budowanie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zaufania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do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organizacji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08E3B3A7-DD58-4ECA-B8D4-50F1351A9305}" type="parTrans" cxnId="{55199A2C-9D6F-4CD3-A664-FA3DD42DF2B1}">
      <dgm:prSet/>
      <dgm:spPr/>
      <dgm:t>
        <a:bodyPr/>
        <a:lstStyle/>
        <a:p>
          <a:endParaRPr lang="en-US"/>
        </a:p>
      </dgm:t>
    </dgm:pt>
    <dgm:pt modelId="{93B016C8-24A2-4C9E-960F-95A3E137B915}" type="sibTrans" cxnId="{55199A2C-9D6F-4CD3-A664-FA3DD42DF2B1}">
      <dgm:prSet/>
      <dgm:spPr/>
      <dgm:t>
        <a:bodyPr/>
        <a:lstStyle/>
        <a:p>
          <a:endParaRPr lang="en-US"/>
        </a:p>
      </dgm:t>
    </dgm:pt>
    <dgm:pt modelId="{E2C7C1B2-77EC-466E-B131-27F74BE08E56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Transparentność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działań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środowiskowych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społecznych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BA06CA71-3707-49A9-B68E-A1FDF8AC0ED1}" type="parTrans" cxnId="{7C0BF08D-F10E-46B6-8F86-9C1F62152C9C}">
      <dgm:prSet/>
      <dgm:spPr/>
      <dgm:t>
        <a:bodyPr/>
        <a:lstStyle/>
        <a:p>
          <a:endParaRPr lang="en-US"/>
        </a:p>
      </dgm:t>
    </dgm:pt>
    <dgm:pt modelId="{56B48F3E-F17E-44EC-8A25-D102461DD318}" type="sibTrans" cxnId="{7C0BF08D-F10E-46B6-8F86-9C1F62152C9C}">
      <dgm:prSet/>
      <dgm:spPr/>
      <dgm:t>
        <a:bodyPr/>
        <a:lstStyle/>
        <a:p>
          <a:endParaRPr lang="en-US"/>
        </a:p>
      </dgm:t>
    </dgm:pt>
    <dgm:pt modelId="{9FF5FFF5-0552-42A2-98EB-12FCD09E03B1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Angażowanie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interesariuszy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E6C4EFB-F71B-4875-8F1A-96F0F55C941D}" type="parTrans" cxnId="{0121F314-F45E-42FE-B2BA-C4AD27B357ED}">
      <dgm:prSet/>
      <dgm:spPr/>
      <dgm:t>
        <a:bodyPr/>
        <a:lstStyle/>
        <a:p>
          <a:endParaRPr lang="en-US"/>
        </a:p>
      </dgm:t>
    </dgm:pt>
    <dgm:pt modelId="{E3AD72A2-5DFD-411B-8543-72DF78CA6C05}" type="sibTrans" cxnId="{0121F314-F45E-42FE-B2BA-C4AD27B357ED}">
      <dgm:prSet/>
      <dgm:spPr/>
      <dgm:t>
        <a:bodyPr/>
        <a:lstStyle/>
        <a:p>
          <a:endParaRPr lang="en-US"/>
        </a:p>
      </dgm:t>
    </dgm:pt>
    <dgm:pt modelId="{51584483-0296-4879-91A4-B00A1495AF83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Edukacja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wzmacnianie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pozytywnego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wizerunku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4B2DF0C9-BC14-47CC-9F11-D2F73C70ADBF}" type="parTrans" cxnId="{5ECEF80C-2B8B-4577-BD5A-22078C273E27}">
      <dgm:prSet/>
      <dgm:spPr/>
      <dgm:t>
        <a:bodyPr/>
        <a:lstStyle/>
        <a:p>
          <a:endParaRPr lang="en-US"/>
        </a:p>
      </dgm:t>
    </dgm:pt>
    <dgm:pt modelId="{67AA742F-5AE3-44F7-9F2C-60D05201B449}" type="sibTrans" cxnId="{5ECEF80C-2B8B-4577-BD5A-22078C273E27}">
      <dgm:prSet/>
      <dgm:spPr/>
      <dgm:t>
        <a:bodyPr/>
        <a:lstStyle/>
        <a:p>
          <a:endParaRPr lang="en-US"/>
        </a:p>
      </dgm:t>
    </dgm:pt>
    <dgm:pt modelId="{56099159-CCDC-4B10-88C2-8518C664DF8C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Spełnianie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obowiązków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(np. ESG)</a:t>
          </a:r>
        </a:p>
      </dgm:t>
    </dgm:pt>
    <dgm:pt modelId="{EC456A71-1798-4E0A-8F3A-CFEFC7E8660D}" type="parTrans" cxnId="{EE27B0A9-143E-40DE-9177-6199797B4359}">
      <dgm:prSet/>
      <dgm:spPr/>
      <dgm:t>
        <a:bodyPr/>
        <a:lstStyle/>
        <a:p>
          <a:endParaRPr lang="en-US"/>
        </a:p>
      </dgm:t>
    </dgm:pt>
    <dgm:pt modelId="{753FFFD2-7638-4E7F-BDB3-2280529CEC9A}" type="sibTrans" cxnId="{EE27B0A9-143E-40DE-9177-6199797B4359}">
      <dgm:prSet/>
      <dgm:spPr/>
      <dgm:t>
        <a:bodyPr/>
        <a:lstStyle/>
        <a:p>
          <a:endParaRPr lang="en-US"/>
        </a:p>
      </dgm:t>
    </dgm:pt>
    <dgm:pt modelId="{079AD907-5978-4030-A432-0936490B3761}" type="pres">
      <dgm:prSet presAssocID="{E82008F4-6F07-4D1D-B056-F6E1F387AC84}" presName="vert0" presStyleCnt="0">
        <dgm:presLayoutVars>
          <dgm:dir/>
          <dgm:animOne val="branch"/>
          <dgm:animLvl val="lvl"/>
        </dgm:presLayoutVars>
      </dgm:prSet>
      <dgm:spPr/>
    </dgm:pt>
    <dgm:pt modelId="{06E191AB-D371-4CA6-BA27-D20E25113705}" type="pres">
      <dgm:prSet presAssocID="{F7C8D9C6-2FCE-4357-9E38-998E2975BD6C}" presName="thickLine" presStyleLbl="alignNode1" presStyleIdx="0" presStyleCnt="5"/>
      <dgm:spPr/>
    </dgm:pt>
    <dgm:pt modelId="{C3F5B3E6-A0A7-41FD-96FF-69B1FE7B1AF6}" type="pres">
      <dgm:prSet presAssocID="{F7C8D9C6-2FCE-4357-9E38-998E2975BD6C}" presName="horz1" presStyleCnt="0"/>
      <dgm:spPr/>
    </dgm:pt>
    <dgm:pt modelId="{2E6D130D-CF47-467B-9289-B893ABA3FAD2}" type="pres">
      <dgm:prSet presAssocID="{F7C8D9C6-2FCE-4357-9E38-998E2975BD6C}" presName="tx1" presStyleLbl="revTx" presStyleIdx="0" presStyleCnt="5"/>
      <dgm:spPr/>
    </dgm:pt>
    <dgm:pt modelId="{709AD85A-442B-4BB8-8AD8-6DC1EFD597C3}" type="pres">
      <dgm:prSet presAssocID="{F7C8D9C6-2FCE-4357-9E38-998E2975BD6C}" presName="vert1" presStyleCnt="0"/>
      <dgm:spPr/>
    </dgm:pt>
    <dgm:pt modelId="{C32DD45C-3BF3-449E-A62F-7EF8895229A7}" type="pres">
      <dgm:prSet presAssocID="{E2C7C1B2-77EC-466E-B131-27F74BE08E56}" presName="thickLine" presStyleLbl="alignNode1" presStyleIdx="1" presStyleCnt="5"/>
      <dgm:spPr/>
    </dgm:pt>
    <dgm:pt modelId="{7AF7F214-07BC-486F-8454-782718AE09EB}" type="pres">
      <dgm:prSet presAssocID="{E2C7C1B2-77EC-466E-B131-27F74BE08E56}" presName="horz1" presStyleCnt="0"/>
      <dgm:spPr/>
    </dgm:pt>
    <dgm:pt modelId="{CD43456E-F341-4D47-969C-C3AE8D59370A}" type="pres">
      <dgm:prSet presAssocID="{E2C7C1B2-77EC-466E-B131-27F74BE08E56}" presName="tx1" presStyleLbl="revTx" presStyleIdx="1" presStyleCnt="5"/>
      <dgm:spPr/>
    </dgm:pt>
    <dgm:pt modelId="{D993F737-C69E-4914-A50A-86F0BB65873E}" type="pres">
      <dgm:prSet presAssocID="{E2C7C1B2-77EC-466E-B131-27F74BE08E56}" presName="vert1" presStyleCnt="0"/>
      <dgm:spPr/>
    </dgm:pt>
    <dgm:pt modelId="{9E212399-6A2E-4BA3-9FF1-0CE082F30AA8}" type="pres">
      <dgm:prSet presAssocID="{9FF5FFF5-0552-42A2-98EB-12FCD09E03B1}" presName="thickLine" presStyleLbl="alignNode1" presStyleIdx="2" presStyleCnt="5"/>
      <dgm:spPr/>
    </dgm:pt>
    <dgm:pt modelId="{898B3E82-982B-44EE-8E63-8C0B588D3083}" type="pres">
      <dgm:prSet presAssocID="{9FF5FFF5-0552-42A2-98EB-12FCD09E03B1}" presName="horz1" presStyleCnt="0"/>
      <dgm:spPr/>
    </dgm:pt>
    <dgm:pt modelId="{04FE0536-96FA-4C00-B117-CD003816FE38}" type="pres">
      <dgm:prSet presAssocID="{9FF5FFF5-0552-42A2-98EB-12FCD09E03B1}" presName="tx1" presStyleLbl="revTx" presStyleIdx="2" presStyleCnt="5"/>
      <dgm:spPr/>
    </dgm:pt>
    <dgm:pt modelId="{D68B9398-525E-45FB-BE42-2C671BC65AF9}" type="pres">
      <dgm:prSet presAssocID="{9FF5FFF5-0552-42A2-98EB-12FCD09E03B1}" presName="vert1" presStyleCnt="0"/>
      <dgm:spPr/>
    </dgm:pt>
    <dgm:pt modelId="{2D2C24FD-EA9A-427B-A039-AEF976F94848}" type="pres">
      <dgm:prSet presAssocID="{51584483-0296-4879-91A4-B00A1495AF83}" presName="thickLine" presStyleLbl="alignNode1" presStyleIdx="3" presStyleCnt="5"/>
      <dgm:spPr/>
    </dgm:pt>
    <dgm:pt modelId="{33697088-CFFD-4F0A-9D21-A1BEA92F2B8E}" type="pres">
      <dgm:prSet presAssocID="{51584483-0296-4879-91A4-B00A1495AF83}" presName="horz1" presStyleCnt="0"/>
      <dgm:spPr/>
    </dgm:pt>
    <dgm:pt modelId="{AC0578C7-0FE6-425D-925B-4B2D3E5029BC}" type="pres">
      <dgm:prSet presAssocID="{51584483-0296-4879-91A4-B00A1495AF83}" presName="tx1" presStyleLbl="revTx" presStyleIdx="3" presStyleCnt="5"/>
      <dgm:spPr/>
    </dgm:pt>
    <dgm:pt modelId="{0F34B2AC-E7BD-40E1-A706-4843E0E72DE0}" type="pres">
      <dgm:prSet presAssocID="{51584483-0296-4879-91A4-B00A1495AF83}" presName="vert1" presStyleCnt="0"/>
      <dgm:spPr/>
    </dgm:pt>
    <dgm:pt modelId="{8FE92262-D5CB-44C8-829E-BD07CF65A10D}" type="pres">
      <dgm:prSet presAssocID="{56099159-CCDC-4B10-88C2-8518C664DF8C}" presName="thickLine" presStyleLbl="alignNode1" presStyleIdx="4" presStyleCnt="5"/>
      <dgm:spPr/>
    </dgm:pt>
    <dgm:pt modelId="{657A8595-6F91-45D0-AA61-DDDD8B404309}" type="pres">
      <dgm:prSet presAssocID="{56099159-CCDC-4B10-88C2-8518C664DF8C}" presName="horz1" presStyleCnt="0"/>
      <dgm:spPr/>
    </dgm:pt>
    <dgm:pt modelId="{FE699129-510E-4F4F-82C4-A1277EC16749}" type="pres">
      <dgm:prSet presAssocID="{56099159-CCDC-4B10-88C2-8518C664DF8C}" presName="tx1" presStyleLbl="revTx" presStyleIdx="4" presStyleCnt="5"/>
      <dgm:spPr/>
    </dgm:pt>
    <dgm:pt modelId="{97A1830F-C556-431B-84F2-8C14AE114B19}" type="pres">
      <dgm:prSet presAssocID="{56099159-CCDC-4B10-88C2-8518C664DF8C}" presName="vert1" presStyleCnt="0"/>
      <dgm:spPr/>
    </dgm:pt>
  </dgm:ptLst>
  <dgm:cxnLst>
    <dgm:cxn modelId="{5ECEF80C-2B8B-4577-BD5A-22078C273E27}" srcId="{E82008F4-6F07-4D1D-B056-F6E1F387AC84}" destId="{51584483-0296-4879-91A4-B00A1495AF83}" srcOrd="3" destOrd="0" parTransId="{4B2DF0C9-BC14-47CC-9F11-D2F73C70ADBF}" sibTransId="{67AA742F-5AE3-44F7-9F2C-60D05201B449}"/>
    <dgm:cxn modelId="{0121F314-F45E-42FE-B2BA-C4AD27B357ED}" srcId="{E82008F4-6F07-4D1D-B056-F6E1F387AC84}" destId="{9FF5FFF5-0552-42A2-98EB-12FCD09E03B1}" srcOrd="2" destOrd="0" parTransId="{6E6C4EFB-F71B-4875-8F1A-96F0F55C941D}" sibTransId="{E3AD72A2-5DFD-411B-8543-72DF78CA6C05}"/>
    <dgm:cxn modelId="{D287C81B-CC32-4558-9006-AC9DF702B301}" type="presOf" srcId="{9FF5FFF5-0552-42A2-98EB-12FCD09E03B1}" destId="{04FE0536-96FA-4C00-B117-CD003816FE38}" srcOrd="0" destOrd="0" presId="urn:microsoft.com/office/officeart/2008/layout/LinedList"/>
    <dgm:cxn modelId="{55199A2C-9D6F-4CD3-A664-FA3DD42DF2B1}" srcId="{E82008F4-6F07-4D1D-B056-F6E1F387AC84}" destId="{F7C8D9C6-2FCE-4357-9E38-998E2975BD6C}" srcOrd="0" destOrd="0" parTransId="{08E3B3A7-DD58-4ECA-B8D4-50F1351A9305}" sibTransId="{93B016C8-24A2-4C9E-960F-95A3E137B915}"/>
    <dgm:cxn modelId="{3CC78C40-A664-4D37-B230-2C7F0999F16C}" type="presOf" srcId="{56099159-CCDC-4B10-88C2-8518C664DF8C}" destId="{FE699129-510E-4F4F-82C4-A1277EC16749}" srcOrd="0" destOrd="0" presId="urn:microsoft.com/office/officeart/2008/layout/LinedList"/>
    <dgm:cxn modelId="{AFC2C05E-545D-4E41-9A2A-5D3FD30A057B}" type="presOf" srcId="{F7C8D9C6-2FCE-4357-9E38-998E2975BD6C}" destId="{2E6D130D-CF47-467B-9289-B893ABA3FAD2}" srcOrd="0" destOrd="0" presId="urn:microsoft.com/office/officeart/2008/layout/LinedList"/>
    <dgm:cxn modelId="{7C0BF08D-F10E-46B6-8F86-9C1F62152C9C}" srcId="{E82008F4-6F07-4D1D-B056-F6E1F387AC84}" destId="{E2C7C1B2-77EC-466E-B131-27F74BE08E56}" srcOrd="1" destOrd="0" parTransId="{BA06CA71-3707-49A9-B68E-A1FDF8AC0ED1}" sibTransId="{56B48F3E-F17E-44EC-8A25-D102461DD318}"/>
    <dgm:cxn modelId="{EE27B0A9-143E-40DE-9177-6199797B4359}" srcId="{E82008F4-6F07-4D1D-B056-F6E1F387AC84}" destId="{56099159-CCDC-4B10-88C2-8518C664DF8C}" srcOrd="4" destOrd="0" parTransId="{EC456A71-1798-4E0A-8F3A-CFEFC7E8660D}" sibTransId="{753FFFD2-7638-4E7F-BDB3-2280529CEC9A}"/>
    <dgm:cxn modelId="{725382B2-56BF-4850-9C4E-18AEA5628F5C}" type="presOf" srcId="{51584483-0296-4879-91A4-B00A1495AF83}" destId="{AC0578C7-0FE6-425D-925B-4B2D3E5029BC}" srcOrd="0" destOrd="0" presId="urn:microsoft.com/office/officeart/2008/layout/LinedList"/>
    <dgm:cxn modelId="{A44FACCF-57DE-4DAB-A7F7-61BFB9ADD753}" type="presOf" srcId="{E2C7C1B2-77EC-466E-B131-27F74BE08E56}" destId="{CD43456E-F341-4D47-969C-C3AE8D59370A}" srcOrd="0" destOrd="0" presId="urn:microsoft.com/office/officeart/2008/layout/LinedList"/>
    <dgm:cxn modelId="{E03A06D7-62CF-4BA9-892A-26A0A07F4431}" type="presOf" srcId="{E82008F4-6F07-4D1D-B056-F6E1F387AC84}" destId="{079AD907-5978-4030-A432-0936490B3761}" srcOrd="0" destOrd="0" presId="urn:microsoft.com/office/officeart/2008/layout/LinedList"/>
    <dgm:cxn modelId="{57619521-C739-4F65-97B9-89D26C711EBF}" type="presParOf" srcId="{079AD907-5978-4030-A432-0936490B3761}" destId="{06E191AB-D371-4CA6-BA27-D20E25113705}" srcOrd="0" destOrd="0" presId="urn:microsoft.com/office/officeart/2008/layout/LinedList"/>
    <dgm:cxn modelId="{B8C06A14-CBCF-4A3A-9628-9F9CB8948348}" type="presParOf" srcId="{079AD907-5978-4030-A432-0936490B3761}" destId="{C3F5B3E6-A0A7-41FD-96FF-69B1FE7B1AF6}" srcOrd="1" destOrd="0" presId="urn:microsoft.com/office/officeart/2008/layout/LinedList"/>
    <dgm:cxn modelId="{AE2BE8BE-2561-4C06-802E-278AF245B782}" type="presParOf" srcId="{C3F5B3E6-A0A7-41FD-96FF-69B1FE7B1AF6}" destId="{2E6D130D-CF47-467B-9289-B893ABA3FAD2}" srcOrd="0" destOrd="0" presId="urn:microsoft.com/office/officeart/2008/layout/LinedList"/>
    <dgm:cxn modelId="{90B9D675-ED55-45BA-91EB-4DFCDFB35D4E}" type="presParOf" srcId="{C3F5B3E6-A0A7-41FD-96FF-69B1FE7B1AF6}" destId="{709AD85A-442B-4BB8-8AD8-6DC1EFD597C3}" srcOrd="1" destOrd="0" presId="urn:microsoft.com/office/officeart/2008/layout/LinedList"/>
    <dgm:cxn modelId="{A3CC2CC2-E6AA-4CFE-B2DF-8656D359F3D4}" type="presParOf" srcId="{079AD907-5978-4030-A432-0936490B3761}" destId="{C32DD45C-3BF3-449E-A62F-7EF8895229A7}" srcOrd="2" destOrd="0" presId="urn:microsoft.com/office/officeart/2008/layout/LinedList"/>
    <dgm:cxn modelId="{4D0DB6DC-AA29-4484-A112-183764BAD306}" type="presParOf" srcId="{079AD907-5978-4030-A432-0936490B3761}" destId="{7AF7F214-07BC-486F-8454-782718AE09EB}" srcOrd="3" destOrd="0" presId="urn:microsoft.com/office/officeart/2008/layout/LinedList"/>
    <dgm:cxn modelId="{D3FAAF8F-9169-4C96-9EAD-82C5658282DD}" type="presParOf" srcId="{7AF7F214-07BC-486F-8454-782718AE09EB}" destId="{CD43456E-F341-4D47-969C-C3AE8D59370A}" srcOrd="0" destOrd="0" presId="urn:microsoft.com/office/officeart/2008/layout/LinedList"/>
    <dgm:cxn modelId="{82803D5F-BC93-4D34-ABD6-450C8F63A4A6}" type="presParOf" srcId="{7AF7F214-07BC-486F-8454-782718AE09EB}" destId="{D993F737-C69E-4914-A50A-86F0BB65873E}" srcOrd="1" destOrd="0" presId="urn:microsoft.com/office/officeart/2008/layout/LinedList"/>
    <dgm:cxn modelId="{840C3140-5165-4E38-BF30-B060F5537C29}" type="presParOf" srcId="{079AD907-5978-4030-A432-0936490B3761}" destId="{9E212399-6A2E-4BA3-9FF1-0CE082F30AA8}" srcOrd="4" destOrd="0" presId="urn:microsoft.com/office/officeart/2008/layout/LinedList"/>
    <dgm:cxn modelId="{B5A37192-6334-4B10-945D-294245635DCE}" type="presParOf" srcId="{079AD907-5978-4030-A432-0936490B3761}" destId="{898B3E82-982B-44EE-8E63-8C0B588D3083}" srcOrd="5" destOrd="0" presId="urn:microsoft.com/office/officeart/2008/layout/LinedList"/>
    <dgm:cxn modelId="{457847F0-A54E-4B99-AA3C-C15DE6268631}" type="presParOf" srcId="{898B3E82-982B-44EE-8E63-8C0B588D3083}" destId="{04FE0536-96FA-4C00-B117-CD003816FE38}" srcOrd="0" destOrd="0" presId="urn:microsoft.com/office/officeart/2008/layout/LinedList"/>
    <dgm:cxn modelId="{E714593D-1AE6-4841-A45B-3659637392AC}" type="presParOf" srcId="{898B3E82-982B-44EE-8E63-8C0B588D3083}" destId="{D68B9398-525E-45FB-BE42-2C671BC65AF9}" srcOrd="1" destOrd="0" presId="urn:microsoft.com/office/officeart/2008/layout/LinedList"/>
    <dgm:cxn modelId="{1EAC7806-D59F-46C3-8622-0A033F6ADA0E}" type="presParOf" srcId="{079AD907-5978-4030-A432-0936490B3761}" destId="{2D2C24FD-EA9A-427B-A039-AEF976F94848}" srcOrd="6" destOrd="0" presId="urn:microsoft.com/office/officeart/2008/layout/LinedList"/>
    <dgm:cxn modelId="{99C4CAAC-3052-4009-ACE9-E33D462A3CCB}" type="presParOf" srcId="{079AD907-5978-4030-A432-0936490B3761}" destId="{33697088-CFFD-4F0A-9D21-A1BEA92F2B8E}" srcOrd="7" destOrd="0" presId="urn:microsoft.com/office/officeart/2008/layout/LinedList"/>
    <dgm:cxn modelId="{2BD72A89-FAF7-4322-AF2D-1E7C5A6BB2F7}" type="presParOf" srcId="{33697088-CFFD-4F0A-9D21-A1BEA92F2B8E}" destId="{AC0578C7-0FE6-425D-925B-4B2D3E5029BC}" srcOrd="0" destOrd="0" presId="urn:microsoft.com/office/officeart/2008/layout/LinedList"/>
    <dgm:cxn modelId="{971B0182-39C6-46E0-8B13-1F56F6F6FEB8}" type="presParOf" srcId="{33697088-CFFD-4F0A-9D21-A1BEA92F2B8E}" destId="{0F34B2AC-E7BD-40E1-A706-4843E0E72DE0}" srcOrd="1" destOrd="0" presId="urn:microsoft.com/office/officeart/2008/layout/LinedList"/>
    <dgm:cxn modelId="{6F6EAFC0-4848-48E3-B59B-E1626882AF7D}" type="presParOf" srcId="{079AD907-5978-4030-A432-0936490B3761}" destId="{8FE92262-D5CB-44C8-829E-BD07CF65A10D}" srcOrd="8" destOrd="0" presId="urn:microsoft.com/office/officeart/2008/layout/LinedList"/>
    <dgm:cxn modelId="{2EEAB5D4-8CD4-4F16-972A-EA34335EBBF2}" type="presParOf" srcId="{079AD907-5978-4030-A432-0936490B3761}" destId="{657A8595-6F91-45D0-AA61-DDDD8B404309}" srcOrd="9" destOrd="0" presId="urn:microsoft.com/office/officeart/2008/layout/LinedList"/>
    <dgm:cxn modelId="{7CA19410-4D05-41C0-AFEC-63EC6AE2A575}" type="presParOf" srcId="{657A8595-6F91-45D0-AA61-DDDD8B404309}" destId="{FE699129-510E-4F4F-82C4-A1277EC16749}" srcOrd="0" destOrd="0" presId="urn:microsoft.com/office/officeart/2008/layout/LinedList"/>
    <dgm:cxn modelId="{C4A55B69-C510-4243-B7D1-54829BFA4FD6}" type="presParOf" srcId="{657A8595-6F91-45D0-AA61-DDDD8B404309}" destId="{97A1830F-C556-431B-84F2-8C14AE114B1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630507D-BEA9-4BA3-A5B7-C2FFF2E935E4}" type="doc">
      <dgm:prSet loTypeId="urn:microsoft.com/office/officeart/2008/layout/LinedList" loCatId="list" qsTypeId="urn:microsoft.com/office/officeart/2005/8/quickstyle/simple1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A0A7387D-2A19-482D-8558-69CD4371958B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Goście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klienci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3FD9677A-BB4A-43EB-A6D3-52E370200412}" type="parTrans" cxnId="{BEC6DEFB-EE1B-4ED1-90CE-C846FD37A7F8}">
      <dgm:prSet/>
      <dgm:spPr/>
      <dgm:t>
        <a:bodyPr/>
        <a:lstStyle/>
        <a:p>
          <a:endParaRPr lang="en-US"/>
        </a:p>
      </dgm:t>
    </dgm:pt>
    <dgm:pt modelId="{F60C2D2A-098C-43B8-847C-36780B25415C}" type="sibTrans" cxnId="{BEC6DEFB-EE1B-4ED1-90CE-C846FD37A7F8}">
      <dgm:prSet/>
      <dgm:spPr/>
      <dgm:t>
        <a:bodyPr/>
        <a:lstStyle/>
        <a:p>
          <a:endParaRPr lang="en-US"/>
        </a:p>
      </dgm:t>
    </dgm:pt>
    <dgm:pt modelId="{1CFD0C3E-7A65-47AA-ABA9-112B949F0880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Pracownicy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1293CAF5-B150-4034-97B8-5CEC911E3983}" type="parTrans" cxnId="{6A426724-B78F-4DEE-8BB7-753196725026}">
      <dgm:prSet/>
      <dgm:spPr/>
      <dgm:t>
        <a:bodyPr/>
        <a:lstStyle/>
        <a:p>
          <a:endParaRPr lang="en-US"/>
        </a:p>
      </dgm:t>
    </dgm:pt>
    <dgm:pt modelId="{4EC057F8-D1AB-40CC-8334-F63ED70670B3}" type="sibTrans" cxnId="{6A426724-B78F-4DEE-8BB7-753196725026}">
      <dgm:prSet/>
      <dgm:spPr/>
      <dgm:t>
        <a:bodyPr/>
        <a:lstStyle/>
        <a:p>
          <a:endParaRPr lang="en-US"/>
        </a:p>
      </dgm:t>
    </dgm:pt>
    <dgm:pt modelId="{1709E8D7-7B29-4209-B9C6-90CCBB80FEDC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Społeczności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lokalne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44E99BBC-1CD9-4CC0-B327-5CCB1CAF06AE}" type="parTrans" cxnId="{6BC037AE-CD1A-407A-B996-F560255348C1}">
      <dgm:prSet/>
      <dgm:spPr/>
      <dgm:t>
        <a:bodyPr/>
        <a:lstStyle/>
        <a:p>
          <a:endParaRPr lang="en-US"/>
        </a:p>
      </dgm:t>
    </dgm:pt>
    <dgm:pt modelId="{5F464209-51E8-442C-9CEE-3751D02F1492}" type="sibTrans" cxnId="{6BC037AE-CD1A-407A-B996-F560255348C1}">
      <dgm:prSet/>
      <dgm:spPr/>
      <dgm:t>
        <a:bodyPr/>
        <a:lstStyle/>
        <a:p>
          <a:endParaRPr lang="en-US"/>
        </a:p>
      </dgm:t>
    </dgm:pt>
    <dgm:pt modelId="{E2A0E4FD-385D-4545-AEE0-DB7952C83E73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Dostawcy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partnerzy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5339F3A-23A2-4E07-820D-31CE5EB4F689}" type="parTrans" cxnId="{CB86739E-0C4D-455A-9A05-6BD84C23C04E}">
      <dgm:prSet/>
      <dgm:spPr/>
      <dgm:t>
        <a:bodyPr/>
        <a:lstStyle/>
        <a:p>
          <a:endParaRPr lang="en-US"/>
        </a:p>
      </dgm:t>
    </dgm:pt>
    <dgm:pt modelId="{D7504BE2-EC74-4E77-83FC-10B55531A9AE}" type="sibTrans" cxnId="{CB86739E-0C4D-455A-9A05-6BD84C23C04E}">
      <dgm:prSet/>
      <dgm:spPr/>
      <dgm:t>
        <a:bodyPr/>
        <a:lstStyle/>
        <a:p>
          <a:endParaRPr lang="en-US"/>
        </a:p>
      </dgm:t>
    </dgm:pt>
    <dgm:pt modelId="{B4CFA59F-5D81-4658-9D2A-B8DAFCE94FF8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Jednostki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samorządu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terytorialnego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2C288B64-D78E-48D1-9CEA-2732DDD88B0E}" type="parTrans" cxnId="{7D7A0A94-7138-4465-B204-0613E56BC369}">
      <dgm:prSet/>
      <dgm:spPr/>
      <dgm:t>
        <a:bodyPr/>
        <a:lstStyle/>
        <a:p>
          <a:endParaRPr lang="en-US"/>
        </a:p>
      </dgm:t>
    </dgm:pt>
    <dgm:pt modelId="{EF480639-591E-41B1-832F-4F4B8CA43B55}" type="sibTrans" cxnId="{7D7A0A94-7138-4465-B204-0613E56BC369}">
      <dgm:prSet/>
      <dgm:spPr/>
      <dgm:t>
        <a:bodyPr/>
        <a:lstStyle/>
        <a:p>
          <a:endParaRPr lang="en-US"/>
        </a:p>
      </dgm:t>
    </dgm:pt>
    <dgm:pt modelId="{BFFCCC35-1318-4909-8353-930426F45167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Inwestorzy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właściciele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35684F2-D4C6-4E4C-A58E-7629321F4855}" type="parTrans" cxnId="{1BFBA8AD-C895-4C1B-9024-430B18D9F497}">
      <dgm:prSet/>
      <dgm:spPr/>
      <dgm:t>
        <a:bodyPr/>
        <a:lstStyle/>
        <a:p>
          <a:endParaRPr lang="en-US"/>
        </a:p>
      </dgm:t>
    </dgm:pt>
    <dgm:pt modelId="{4A3E9EE7-3896-47A1-B94A-149CC0D0B614}" type="sibTrans" cxnId="{1BFBA8AD-C895-4C1B-9024-430B18D9F497}">
      <dgm:prSet/>
      <dgm:spPr/>
      <dgm:t>
        <a:bodyPr/>
        <a:lstStyle/>
        <a:p>
          <a:endParaRPr lang="en-US"/>
        </a:p>
      </dgm:t>
    </dgm:pt>
    <dgm:pt modelId="{6763CAFA-B4B2-4868-838C-678BDBA50AA2}" type="pres">
      <dgm:prSet presAssocID="{0630507D-BEA9-4BA3-A5B7-C2FFF2E935E4}" presName="vert0" presStyleCnt="0">
        <dgm:presLayoutVars>
          <dgm:dir/>
          <dgm:animOne val="branch"/>
          <dgm:animLvl val="lvl"/>
        </dgm:presLayoutVars>
      </dgm:prSet>
      <dgm:spPr/>
    </dgm:pt>
    <dgm:pt modelId="{9FD3FCA7-CD99-4CD4-A8D0-036BBB973D63}" type="pres">
      <dgm:prSet presAssocID="{A0A7387D-2A19-482D-8558-69CD4371958B}" presName="thickLine" presStyleLbl="alignNode1" presStyleIdx="0" presStyleCnt="6"/>
      <dgm:spPr/>
    </dgm:pt>
    <dgm:pt modelId="{E12E3AE6-FD92-4F25-8F3F-0D55B167F0DD}" type="pres">
      <dgm:prSet presAssocID="{A0A7387D-2A19-482D-8558-69CD4371958B}" presName="horz1" presStyleCnt="0"/>
      <dgm:spPr/>
    </dgm:pt>
    <dgm:pt modelId="{9529C68C-C35E-4B25-98F9-F3B3C8548A53}" type="pres">
      <dgm:prSet presAssocID="{A0A7387D-2A19-482D-8558-69CD4371958B}" presName="tx1" presStyleLbl="revTx" presStyleIdx="0" presStyleCnt="6"/>
      <dgm:spPr/>
    </dgm:pt>
    <dgm:pt modelId="{1D4115B6-3CBC-49B7-811F-BDB95CB0E17F}" type="pres">
      <dgm:prSet presAssocID="{A0A7387D-2A19-482D-8558-69CD4371958B}" presName="vert1" presStyleCnt="0"/>
      <dgm:spPr/>
    </dgm:pt>
    <dgm:pt modelId="{EE0DB1C9-E8F9-4FC8-804E-25A3675CA02A}" type="pres">
      <dgm:prSet presAssocID="{1CFD0C3E-7A65-47AA-ABA9-112B949F0880}" presName="thickLine" presStyleLbl="alignNode1" presStyleIdx="1" presStyleCnt="6"/>
      <dgm:spPr/>
    </dgm:pt>
    <dgm:pt modelId="{DDCAB23D-7640-43EB-897D-2C0311D738A4}" type="pres">
      <dgm:prSet presAssocID="{1CFD0C3E-7A65-47AA-ABA9-112B949F0880}" presName="horz1" presStyleCnt="0"/>
      <dgm:spPr/>
    </dgm:pt>
    <dgm:pt modelId="{11463E56-BE78-4BF3-9E71-A651B867C16B}" type="pres">
      <dgm:prSet presAssocID="{1CFD0C3E-7A65-47AA-ABA9-112B949F0880}" presName="tx1" presStyleLbl="revTx" presStyleIdx="1" presStyleCnt="6"/>
      <dgm:spPr/>
    </dgm:pt>
    <dgm:pt modelId="{AF19518F-B42E-4088-9671-AF714344AC44}" type="pres">
      <dgm:prSet presAssocID="{1CFD0C3E-7A65-47AA-ABA9-112B949F0880}" presName="vert1" presStyleCnt="0"/>
      <dgm:spPr/>
    </dgm:pt>
    <dgm:pt modelId="{76A209F5-A662-4C94-B465-B9586D6BE6CD}" type="pres">
      <dgm:prSet presAssocID="{1709E8D7-7B29-4209-B9C6-90CCBB80FEDC}" presName="thickLine" presStyleLbl="alignNode1" presStyleIdx="2" presStyleCnt="6"/>
      <dgm:spPr/>
    </dgm:pt>
    <dgm:pt modelId="{D061BF75-75BB-4234-9652-9AD213D948E7}" type="pres">
      <dgm:prSet presAssocID="{1709E8D7-7B29-4209-B9C6-90CCBB80FEDC}" presName="horz1" presStyleCnt="0"/>
      <dgm:spPr/>
    </dgm:pt>
    <dgm:pt modelId="{8EA401FC-3889-425A-A035-F9640944A3ED}" type="pres">
      <dgm:prSet presAssocID="{1709E8D7-7B29-4209-B9C6-90CCBB80FEDC}" presName="tx1" presStyleLbl="revTx" presStyleIdx="2" presStyleCnt="6"/>
      <dgm:spPr/>
    </dgm:pt>
    <dgm:pt modelId="{BC862518-1712-437E-B64B-7DB007B76B08}" type="pres">
      <dgm:prSet presAssocID="{1709E8D7-7B29-4209-B9C6-90CCBB80FEDC}" presName="vert1" presStyleCnt="0"/>
      <dgm:spPr/>
    </dgm:pt>
    <dgm:pt modelId="{7789AB09-CC4A-4767-8B56-E3B43E5523C6}" type="pres">
      <dgm:prSet presAssocID="{E2A0E4FD-385D-4545-AEE0-DB7952C83E73}" presName="thickLine" presStyleLbl="alignNode1" presStyleIdx="3" presStyleCnt="6"/>
      <dgm:spPr/>
    </dgm:pt>
    <dgm:pt modelId="{EAA9A06E-9532-4F1F-B08D-55CF8F1C9885}" type="pres">
      <dgm:prSet presAssocID="{E2A0E4FD-385D-4545-AEE0-DB7952C83E73}" presName="horz1" presStyleCnt="0"/>
      <dgm:spPr/>
    </dgm:pt>
    <dgm:pt modelId="{02099FD6-7094-45EF-A0A7-19BF2CB20E8D}" type="pres">
      <dgm:prSet presAssocID="{E2A0E4FD-385D-4545-AEE0-DB7952C83E73}" presName="tx1" presStyleLbl="revTx" presStyleIdx="3" presStyleCnt="6"/>
      <dgm:spPr/>
    </dgm:pt>
    <dgm:pt modelId="{79997C49-D688-4321-A114-FED79B11EEB1}" type="pres">
      <dgm:prSet presAssocID="{E2A0E4FD-385D-4545-AEE0-DB7952C83E73}" presName="vert1" presStyleCnt="0"/>
      <dgm:spPr/>
    </dgm:pt>
    <dgm:pt modelId="{E2E39DEF-4FD9-4C49-B82C-D00CFF8FE49B}" type="pres">
      <dgm:prSet presAssocID="{B4CFA59F-5D81-4658-9D2A-B8DAFCE94FF8}" presName="thickLine" presStyleLbl="alignNode1" presStyleIdx="4" presStyleCnt="6"/>
      <dgm:spPr/>
    </dgm:pt>
    <dgm:pt modelId="{BC4C8F12-B835-488C-BBFC-30062E11D9E7}" type="pres">
      <dgm:prSet presAssocID="{B4CFA59F-5D81-4658-9D2A-B8DAFCE94FF8}" presName="horz1" presStyleCnt="0"/>
      <dgm:spPr/>
    </dgm:pt>
    <dgm:pt modelId="{9AC21C2E-CBAE-4538-A337-0D5C9974EBC4}" type="pres">
      <dgm:prSet presAssocID="{B4CFA59F-5D81-4658-9D2A-B8DAFCE94FF8}" presName="tx1" presStyleLbl="revTx" presStyleIdx="4" presStyleCnt="6"/>
      <dgm:spPr/>
    </dgm:pt>
    <dgm:pt modelId="{C740CC13-34B1-4F1C-88E9-0089B08DCB49}" type="pres">
      <dgm:prSet presAssocID="{B4CFA59F-5D81-4658-9D2A-B8DAFCE94FF8}" presName="vert1" presStyleCnt="0"/>
      <dgm:spPr/>
    </dgm:pt>
    <dgm:pt modelId="{860AB42A-E1FC-488B-9C04-52139FD0B9EE}" type="pres">
      <dgm:prSet presAssocID="{BFFCCC35-1318-4909-8353-930426F45167}" presName="thickLine" presStyleLbl="alignNode1" presStyleIdx="5" presStyleCnt="6"/>
      <dgm:spPr/>
    </dgm:pt>
    <dgm:pt modelId="{3B948AA1-5997-44C2-A609-510A5F2C192C}" type="pres">
      <dgm:prSet presAssocID="{BFFCCC35-1318-4909-8353-930426F45167}" presName="horz1" presStyleCnt="0"/>
      <dgm:spPr/>
    </dgm:pt>
    <dgm:pt modelId="{2866F19A-A21E-49B4-85FB-C5C605D62A93}" type="pres">
      <dgm:prSet presAssocID="{BFFCCC35-1318-4909-8353-930426F45167}" presName="tx1" presStyleLbl="revTx" presStyleIdx="5" presStyleCnt="6"/>
      <dgm:spPr/>
    </dgm:pt>
    <dgm:pt modelId="{7DB7C751-0C8C-4AF9-A0B4-2BF710BFEF48}" type="pres">
      <dgm:prSet presAssocID="{BFFCCC35-1318-4909-8353-930426F45167}" presName="vert1" presStyleCnt="0"/>
      <dgm:spPr/>
    </dgm:pt>
  </dgm:ptLst>
  <dgm:cxnLst>
    <dgm:cxn modelId="{6A426724-B78F-4DEE-8BB7-753196725026}" srcId="{0630507D-BEA9-4BA3-A5B7-C2FFF2E935E4}" destId="{1CFD0C3E-7A65-47AA-ABA9-112B949F0880}" srcOrd="1" destOrd="0" parTransId="{1293CAF5-B150-4034-97B8-5CEC911E3983}" sibTransId="{4EC057F8-D1AB-40CC-8334-F63ED70670B3}"/>
    <dgm:cxn modelId="{7B224726-3CAF-48CA-BD21-C5B136253119}" type="presOf" srcId="{1709E8D7-7B29-4209-B9C6-90CCBB80FEDC}" destId="{8EA401FC-3889-425A-A035-F9640944A3ED}" srcOrd="0" destOrd="0" presId="urn:microsoft.com/office/officeart/2008/layout/LinedList"/>
    <dgm:cxn modelId="{91C9BB79-1455-4DF9-8BC2-C3CF71ECE50C}" type="presOf" srcId="{0630507D-BEA9-4BA3-A5B7-C2FFF2E935E4}" destId="{6763CAFA-B4B2-4868-838C-678BDBA50AA2}" srcOrd="0" destOrd="0" presId="urn:microsoft.com/office/officeart/2008/layout/LinedList"/>
    <dgm:cxn modelId="{3325C97F-052A-49DA-BD70-27100779D7A8}" type="presOf" srcId="{BFFCCC35-1318-4909-8353-930426F45167}" destId="{2866F19A-A21E-49B4-85FB-C5C605D62A93}" srcOrd="0" destOrd="0" presId="urn:microsoft.com/office/officeart/2008/layout/LinedList"/>
    <dgm:cxn modelId="{C413A081-4679-4E1F-B5FB-F3263990C7CA}" type="presOf" srcId="{B4CFA59F-5D81-4658-9D2A-B8DAFCE94FF8}" destId="{9AC21C2E-CBAE-4538-A337-0D5C9974EBC4}" srcOrd="0" destOrd="0" presId="urn:microsoft.com/office/officeart/2008/layout/LinedList"/>
    <dgm:cxn modelId="{7D7A0A94-7138-4465-B204-0613E56BC369}" srcId="{0630507D-BEA9-4BA3-A5B7-C2FFF2E935E4}" destId="{B4CFA59F-5D81-4658-9D2A-B8DAFCE94FF8}" srcOrd="4" destOrd="0" parTransId="{2C288B64-D78E-48D1-9CEA-2732DDD88B0E}" sibTransId="{EF480639-591E-41B1-832F-4F4B8CA43B55}"/>
    <dgm:cxn modelId="{CB86739E-0C4D-455A-9A05-6BD84C23C04E}" srcId="{0630507D-BEA9-4BA3-A5B7-C2FFF2E935E4}" destId="{E2A0E4FD-385D-4545-AEE0-DB7952C83E73}" srcOrd="3" destOrd="0" parTransId="{A5339F3A-23A2-4E07-820D-31CE5EB4F689}" sibTransId="{D7504BE2-EC74-4E77-83FC-10B55531A9AE}"/>
    <dgm:cxn modelId="{AB8DA5A2-B98D-40C0-BCD6-4ED4AA56F28F}" type="presOf" srcId="{1CFD0C3E-7A65-47AA-ABA9-112B949F0880}" destId="{11463E56-BE78-4BF3-9E71-A651B867C16B}" srcOrd="0" destOrd="0" presId="urn:microsoft.com/office/officeart/2008/layout/LinedList"/>
    <dgm:cxn modelId="{A9D629AB-AC96-4D83-A112-65217E78DBC6}" type="presOf" srcId="{E2A0E4FD-385D-4545-AEE0-DB7952C83E73}" destId="{02099FD6-7094-45EF-A0A7-19BF2CB20E8D}" srcOrd="0" destOrd="0" presId="urn:microsoft.com/office/officeart/2008/layout/LinedList"/>
    <dgm:cxn modelId="{1BFBA8AD-C895-4C1B-9024-430B18D9F497}" srcId="{0630507D-BEA9-4BA3-A5B7-C2FFF2E935E4}" destId="{BFFCCC35-1318-4909-8353-930426F45167}" srcOrd="5" destOrd="0" parTransId="{635684F2-D4C6-4E4C-A58E-7629321F4855}" sibTransId="{4A3E9EE7-3896-47A1-B94A-149CC0D0B614}"/>
    <dgm:cxn modelId="{6BC037AE-CD1A-407A-B996-F560255348C1}" srcId="{0630507D-BEA9-4BA3-A5B7-C2FFF2E935E4}" destId="{1709E8D7-7B29-4209-B9C6-90CCBB80FEDC}" srcOrd="2" destOrd="0" parTransId="{44E99BBC-1CD9-4CC0-B327-5CCB1CAF06AE}" sibTransId="{5F464209-51E8-442C-9CEE-3751D02F1492}"/>
    <dgm:cxn modelId="{C519ECCA-EFAD-4C84-9097-330810BCB4AF}" type="presOf" srcId="{A0A7387D-2A19-482D-8558-69CD4371958B}" destId="{9529C68C-C35E-4B25-98F9-F3B3C8548A53}" srcOrd="0" destOrd="0" presId="urn:microsoft.com/office/officeart/2008/layout/LinedList"/>
    <dgm:cxn modelId="{BEC6DEFB-EE1B-4ED1-90CE-C846FD37A7F8}" srcId="{0630507D-BEA9-4BA3-A5B7-C2FFF2E935E4}" destId="{A0A7387D-2A19-482D-8558-69CD4371958B}" srcOrd="0" destOrd="0" parTransId="{3FD9677A-BB4A-43EB-A6D3-52E370200412}" sibTransId="{F60C2D2A-098C-43B8-847C-36780B25415C}"/>
    <dgm:cxn modelId="{1595EA08-ECC0-49C6-9447-53947690C4C4}" type="presParOf" srcId="{6763CAFA-B4B2-4868-838C-678BDBA50AA2}" destId="{9FD3FCA7-CD99-4CD4-A8D0-036BBB973D63}" srcOrd="0" destOrd="0" presId="urn:microsoft.com/office/officeart/2008/layout/LinedList"/>
    <dgm:cxn modelId="{4B1B2389-9C0B-4056-BEFC-3ADBB5D55F04}" type="presParOf" srcId="{6763CAFA-B4B2-4868-838C-678BDBA50AA2}" destId="{E12E3AE6-FD92-4F25-8F3F-0D55B167F0DD}" srcOrd="1" destOrd="0" presId="urn:microsoft.com/office/officeart/2008/layout/LinedList"/>
    <dgm:cxn modelId="{61739B3D-10B1-47D6-827A-4A4B60FCC613}" type="presParOf" srcId="{E12E3AE6-FD92-4F25-8F3F-0D55B167F0DD}" destId="{9529C68C-C35E-4B25-98F9-F3B3C8548A53}" srcOrd="0" destOrd="0" presId="urn:microsoft.com/office/officeart/2008/layout/LinedList"/>
    <dgm:cxn modelId="{9FA7230F-0735-4417-946F-91750D208DE0}" type="presParOf" srcId="{E12E3AE6-FD92-4F25-8F3F-0D55B167F0DD}" destId="{1D4115B6-3CBC-49B7-811F-BDB95CB0E17F}" srcOrd="1" destOrd="0" presId="urn:microsoft.com/office/officeart/2008/layout/LinedList"/>
    <dgm:cxn modelId="{A2C37B9E-1E31-4EAE-B22F-57BA2C55EB47}" type="presParOf" srcId="{6763CAFA-B4B2-4868-838C-678BDBA50AA2}" destId="{EE0DB1C9-E8F9-4FC8-804E-25A3675CA02A}" srcOrd="2" destOrd="0" presId="urn:microsoft.com/office/officeart/2008/layout/LinedList"/>
    <dgm:cxn modelId="{933C409B-ECC9-4988-BBF1-263E5AC9A67C}" type="presParOf" srcId="{6763CAFA-B4B2-4868-838C-678BDBA50AA2}" destId="{DDCAB23D-7640-43EB-897D-2C0311D738A4}" srcOrd="3" destOrd="0" presId="urn:microsoft.com/office/officeart/2008/layout/LinedList"/>
    <dgm:cxn modelId="{C4E018F1-2BEB-462D-8C59-756774C5CA92}" type="presParOf" srcId="{DDCAB23D-7640-43EB-897D-2C0311D738A4}" destId="{11463E56-BE78-4BF3-9E71-A651B867C16B}" srcOrd="0" destOrd="0" presId="urn:microsoft.com/office/officeart/2008/layout/LinedList"/>
    <dgm:cxn modelId="{02E6726A-943C-4458-93F9-703C67AB0DCE}" type="presParOf" srcId="{DDCAB23D-7640-43EB-897D-2C0311D738A4}" destId="{AF19518F-B42E-4088-9671-AF714344AC44}" srcOrd="1" destOrd="0" presId="urn:microsoft.com/office/officeart/2008/layout/LinedList"/>
    <dgm:cxn modelId="{71992541-F299-4B06-AB6A-F3605EE85E2C}" type="presParOf" srcId="{6763CAFA-B4B2-4868-838C-678BDBA50AA2}" destId="{76A209F5-A662-4C94-B465-B9586D6BE6CD}" srcOrd="4" destOrd="0" presId="urn:microsoft.com/office/officeart/2008/layout/LinedList"/>
    <dgm:cxn modelId="{DAE61A4D-8249-46EF-80BF-CA11849C85E6}" type="presParOf" srcId="{6763CAFA-B4B2-4868-838C-678BDBA50AA2}" destId="{D061BF75-75BB-4234-9652-9AD213D948E7}" srcOrd="5" destOrd="0" presId="urn:microsoft.com/office/officeart/2008/layout/LinedList"/>
    <dgm:cxn modelId="{97A29C99-7044-421D-85BD-8774779FBFD2}" type="presParOf" srcId="{D061BF75-75BB-4234-9652-9AD213D948E7}" destId="{8EA401FC-3889-425A-A035-F9640944A3ED}" srcOrd="0" destOrd="0" presId="urn:microsoft.com/office/officeart/2008/layout/LinedList"/>
    <dgm:cxn modelId="{95A45809-6066-42BE-9605-916170DC5D19}" type="presParOf" srcId="{D061BF75-75BB-4234-9652-9AD213D948E7}" destId="{BC862518-1712-437E-B64B-7DB007B76B08}" srcOrd="1" destOrd="0" presId="urn:microsoft.com/office/officeart/2008/layout/LinedList"/>
    <dgm:cxn modelId="{6464B5B0-FBB2-47B6-85CF-67D91D184952}" type="presParOf" srcId="{6763CAFA-B4B2-4868-838C-678BDBA50AA2}" destId="{7789AB09-CC4A-4767-8B56-E3B43E5523C6}" srcOrd="6" destOrd="0" presId="urn:microsoft.com/office/officeart/2008/layout/LinedList"/>
    <dgm:cxn modelId="{9EF56A09-66C9-492A-B3B7-28443D6E457E}" type="presParOf" srcId="{6763CAFA-B4B2-4868-838C-678BDBA50AA2}" destId="{EAA9A06E-9532-4F1F-B08D-55CF8F1C9885}" srcOrd="7" destOrd="0" presId="urn:microsoft.com/office/officeart/2008/layout/LinedList"/>
    <dgm:cxn modelId="{EC097351-717D-439B-ACDA-370616A5F334}" type="presParOf" srcId="{EAA9A06E-9532-4F1F-B08D-55CF8F1C9885}" destId="{02099FD6-7094-45EF-A0A7-19BF2CB20E8D}" srcOrd="0" destOrd="0" presId="urn:microsoft.com/office/officeart/2008/layout/LinedList"/>
    <dgm:cxn modelId="{93ACCA83-48AA-4D5E-94C5-68F28D969F9A}" type="presParOf" srcId="{EAA9A06E-9532-4F1F-B08D-55CF8F1C9885}" destId="{79997C49-D688-4321-A114-FED79B11EEB1}" srcOrd="1" destOrd="0" presId="urn:microsoft.com/office/officeart/2008/layout/LinedList"/>
    <dgm:cxn modelId="{8E707D73-176D-46D5-91C3-A33F94E2940D}" type="presParOf" srcId="{6763CAFA-B4B2-4868-838C-678BDBA50AA2}" destId="{E2E39DEF-4FD9-4C49-B82C-D00CFF8FE49B}" srcOrd="8" destOrd="0" presId="urn:microsoft.com/office/officeart/2008/layout/LinedList"/>
    <dgm:cxn modelId="{E965C994-B42B-41AE-A981-498369CC406C}" type="presParOf" srcId="{6763CAFA-B4B2-4868-838C-678BDBA50AA2}" destId="{BC4C8F12-B835-488C-BBFC-30062E11D9E7}" srcOrd="9" destOrd="0" presId="urn:microsoft.com/office/officeart/2008/layout/LinedList"/>
    <dgm:cxn modelId="{5334B37B-03D8-46BD-9FA2-124EC431F845}" type="presParOf" srcId="{BC4C8F12-B835-488C-BBFC-30062E11D9E7}" destId="{9AC21C2E-CBAE-4538-A337-0D5C9974EBC4}" srcOrd="0" destOrd="0" presId="urn:microsoft.com/office/officeart/2008/layout/LinedList"/>
    <dgm:cxn modelId="{92E4AFA8-71CE-4655-AA64-35CAFBA1FF35}" type="presParOf" srcId="{BC4C8F12-B835-488C-BBFC-30062E11D9E7}" destId="{C740CC13-34B1-4F1C-88E9-0089B08DCB49}" srcOrd="1" destOrd="0" presId="urn:microsoft.com/office/officeart/2008/layout/LinedList"/>
    <dgm:cxn modelId="{BB869C37-6DAF-4B11-B4F1-C47B0D8FB93E}" type="presParOf" srcId="{6763CAFA-B4B2-4868-838C-678BDBA50AA2}" destId="{860AB42A-E1FC-488B-9C04-52139FD0B9EE}" srcOrd="10" destOrd="0" presId="urn:microsoft.com/office/officeart/2008/layout/LinedList"/>
    <dgm:cxn modelId="{9AB7C752-0B41-4684-A923-A097FE40FAA6}" type="presParOf" srcId="{6763CAFA-B4B2-4868-838C-678BDBA50AA2}" destId="{3B948AA1-5997-44C2-A609-510A5F2C192C}" srcOrd="11" destOrd="0" presId="urn:microsoft.com/office/officeart/2008/layout/LinedList"/>
    <dgm:cxn modelId="{0340EFFD-4DB1-4734-9787-1CFD130B8A10}" type="presParOf" srcId="{3B948AA1-5997-44C2-A609-510A5F2C192C}" destId="{2866F19A-A21E-49B4-85FB-C5C605D62A93}" srcOrd="0" destOrd="0" presId="urn:microsoft.com/office/officeart/2008/layout/LinedList"/>
    <dgm:cxn modelId="{519F1DEC-346C-4AB6-A48A-E7F36D71CDAD}" type="presParOf" srcId="{3B948AA1-5997-44C2-A609-510A5F2C192C}" destId="{7DB7C751-0C8C-4AF9-A0B4-2BF710BFEF4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D0DE247-A00E-4DA1-B54F-E0B891CF4C57}" type="doc">
      <dgm:prSet loTypeId="urn:microsoft.com/office/officeart/2008/layout/LinedList" loCatId="list" qsTypeId="urn:microsoft.com/office/officeart/2005/8/quickstyle/simple1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CDD58D35-7216-455B-995E-67EF1D9F1AD1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Media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społecznościowe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(Facebook, Instagram, TikTok)</a:t>
          </a:r>
        </a:p>
      </dgm:t>
    </dgm:pt>
    <dgm:pt modelId="{DACB6FCB-C178-43D4-88D1-7F3703018CA0}" type="parTrans" cxnId="{3B39F8C5-D5B9-4AAB-9ECD-22FD39206753}">
      <dgm:prSet/>
      <dgm:spPr/>
      <dgm:t>
        <a:bodyPr/>
        <a:lstStyle/>
        <a:p>
          <a:endParaRPr lang="en-US"/>
        </a:p>
      </dgm:t>
    </dgm:pt>
    <dgm:pt modelId="{D62AF666-8C2B-4C11-B3A3-3627AEC32F0D}" type="sibTrans" cxnId="{3B39F8C5-D5B9-4AAB-9ECD-22FD39206753}">
      <dgm:prSet/>
      <dgm:spPr/>
      <dgm:t>
        <a:bodyPr/>
        <a:lstStyle/>
        <a:p>
          <a:endParaRPr lang="en-US"/>
        </a:p>
      </dgm:t>
    </dgm:pt>
    <dgm:pt modelId="{3C339FD6-FD75-44D5-ABBC-7C31216926C2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Strona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internetowa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blog</a:t>
          </a:r>
        </a:p>
      </dgm:t>
    </dgm:pt>
    <dgm:pt modelId="{2E9FB69B-989B-4C61-A299-7F5C8D2F7A7F}" type="parTrans" cxnId="{D067BDE7-E908-4608-9EF7-C869F566A335}">
      <dgm:prSet/>
      <dgm:spPr/>
      <dgm:t>
        <a:bodyPr/>
        <a:lstStyle/>
        <a:p>
          <a:endParaRPr lang="en-US"/>
        </a:p>
      </dgm:t>
    </dgm:pt>
    <dgm:pt modelId="{6B37FD29-12CF-4BDF-B1BA-FA0D5B0818BD}" type="sibTrans" cxnId="{D067BDE7-E908-4608-9EF7-C869F566A335}">
      <dgm:prSet/>
      <dgm:spPr/>
      <dgm:t>
        <a:bodyPr/>
        <a:lstStyle/>
        <a:p>
          <a:endParaRPr lang="en-US"/>
        </a:p>
      </dgm:t>
    </dgm:pt>
    <dgm:pt modelId="{794B8B49-7A2D-408A-B8A7-84F25AC8CAA1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Spotkania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warsztaty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konsultacje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EA8467E6-FD56-4929-A630-9B461E706315}" type="parTrans" cxnId="{230DA962-FB64-4C19-9292-D24EDE4CFF28}">
      <dgm:prSet/>
      <dgm:spPr/>
      <dgm:t>
        <a:bodyPr/>
        <a:lstStyle/>
        <a:p>
          <a:endParaRPr lang="en-US"/>
        </a:p>
      </dgm:t>
    </dgm:pt>
    <dgm:pt modelId="{E568F9BB-B1D5-4274-976A-CC8B33319E44}" type="sibTrans" cxnId="{230DA962-FB64-4C19-9292-D24EDE4CFF28}">
      <dgm:prSet/>
      <dgm:spPr/>
      <dgm:t>
        <a:bodyPr/>
        <a:lstStyle/>
        <a:p>
          <a:endParaRPr lang="en-US"/>
        </a:p>
      </dgm:t>
    </dgm:pt>
    <dgm:pt modelId="{899F2F14-6E41-4B96-ABFC-81DA5A61B0CA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Plakaty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infografiki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broszury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1C6E975F-567E-4982-8CCD-3CB15CDC3E42}" type="parTrans" cxnId="{A1494439-D0AC-4BFA-8473-A1ABDCBD0AC5}">
      <dgm:prSet/>
      <dgm:spPr/>
      <dgm:t>
        <a:bodyPr/>
        <a:lstStyle/>
        <a:p>
          <a:endParaRPr lang="en-US"/>
        </a:p>
      </dgm:t>
    </dgm:pt>
    <dgm:pt modelId="{C965F468-BC77-4845-8876-6A0D504B0F33}" type="sibTrans" cxnId="{A1494439-D0AC-4BFA-8473-A1ABDCBD0AC5}">
      <dgm:prSet/>
      <dgm:spPr/>
      <dgm:t>
        <a:bodyPr/>
        <a:lstStyle/>
        <a:p>
          <a:endParaRPr lang="en-US"/>
        </a:p>
      </dgm:t>
    </dgm:pt>
    <dgm:pt modelId="{9E97D225-3198-4EB0-8F90-02981EB00135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newslettery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komunikaty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inwestorów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13AA14C-E6D3-4024-A25C-6DF7F51DDB3D}" type="parTrans" cxnId="{87B4DB40-82E4-4436-92E5-006AE64CC166}">
      <dgm:prSet/>
      <dgm:spPr/>
      <dgm:t>
        <a:bodyPr/>
        <a:lstStyle/>
        <a:p>
          <a:endParaRPr lang="en-US"/>
        </a:p>
      </dgm:t>
    </dgm:pt>
    <dgm:pt modelId="{0174A701-BA3A-4094-92CB-CCC564ED440D}" type="sibTrans" cxnId="{87B4DB40-82E4-4436-92E5-006AE64CC166}">
      <dgm:prSet/>
      <dgm:spPr/>
      <dgm:t>
        <a:bodyPr/>
        <a:lstStyle/>
        <a:p>
          <a:endParaRPr lang="en-US"/>
        </a:p>
      </dgm:t>
    </dgm:pt>
    <dgm:pt modelId="{A9856792-57B9-4809-88AA-4B144F4322A5}" type="pres">
      <dgm:prSet presAssocID="{6D0DE247-A00E-4DA1-B54F-E0B891CF4C57}" presName="vert0" presStyleCnt="0">
        <dgm:presLayoutVars>
          <dgm:dir/>
          <dgm:animOne val="branch"/>
          <dgm:animLvl val="lvl"/>
        </dgm:presLayoutVars>
      </dgm:prSet>
      <dgm:spPr/>
    </dgm:pt>
    <dgm:pt modelId="{5E416E8E-EA0C-4F96-9076-E0626E569866}" type="pres">
      <dgm:prSet presAssocID="{CDD58D35-7216-455B-995E-67EF1D9F1AD1}" presName="thickLine" presStyleLbl="alignNode1" presStyleIdx="0" presStyleCnt="5"/>
      <dgm:spPr/>
    </dgm:pt>
    <dgm:pt modelId="{1C52758D-86F3-4D8A-9EF6-4D8650BBE23C}" type="pres">
      <dgm:prSet presAssocID="{CDD58D35-7216-455B-995E-67EF1D9F1AD1}" presName="horz1" presStyleCnt="0"/>
      <dgm:spPr/>
    </dgm:pt>
    <dgm:pt modelId="{107DD66A-90C8-4B05-A882-DFD544E9C876}" type="pres">
      <dgm:prSet presAssocID="{CDD58D35-7216-455B-995E-67EF1D9F1AD1}" presName="tx1" presStyleLbl="revTx" presStyleIdx="0" presStyleCnt="5"/>
      <dgm:spPr/>
    </dgm:pt>
    <dgm:pt modelId="{BE78B709-3F34-43CF-AEBC-08F2C038CEDC}" type="pres">
      <dgm:prSet presAssocID="{CDD58D35-7216-455B-995E-67EF1D9F1AD1}" presName="vert1" presStyleCnt="0"/>
      <dgm:spPr/>
    </dgm:pt>
    <dgm:pt modelId="{1EFA096E-8858-421C-8A6F-AFF354B67DDB}" type="pres">
      <dgm:prSet presAssocID="{3C339FD6-FD75-44D5-ABBC-7C31216926C2}" presName="thickLine" presStyleLbl="alignNode1" presStyleIdx="1" presStyleCnt="5"/>
      <dgm:spPr/>
    </dgm:pt>
    <dgm:pt modelId="{8B5C4CBC-7E1F-4BDF-A656-74C4F17B9765}" type="pres">
      <dgm:prSet presAssocID="{3C339FD6-FD75-44D5-ABBC-7C31216926C2}" presName="horz1" presStyleCnt="0"/>
      <dgm:spPr/>
    </dgm:pt>
    <dgm:pt modelId="{FFB704B8-D081-4069-B20F-271637807C35}" type="pres">
      <dgm:prSet presAssocID="{3C339FD6-FD75-44D5-ABBC-7C31216926C2}" presName="tx1" presStyleLbl="revTx" presStyleIdx="1" presStyleCnt="5"/>
      <dgm:spPr/>
    </dgm:pt>
    <dgm:pt modelId="{A0179B7F-EFBF-4F5C-9117-16B903AA27B8}" type="pres">
      <dgm:prSet presAssocID="{3C339FD6-FD75-44D5-ABBC-7C31216926C2}" presName="vert1" presStyleCnt="0"/>
      <dgm:spPr/>
    </dgm:pt>
    <dgm:pt modelId="{D4C1054F-AE01-4262-AA9C-A8D66F4A9947}" type="pres">
      <dgm:prSet presAssocID="{794B8B49-7A2D-408A-B8A7-84F25AC8CAA1}" presName="thickLine" presStyleLbl="alignNode1" presStyleIdx="2" presStyleCnt="5"/>
      <dgm:spPr/>
    </dgm:pt>
    <dgm:pt modelId="{713272EC-B163-41E2-A5E4-E23CF3854519}" type="pres">
      <dgm:prSet presAssocID="{794B8B49-7A2D-408A-B8A7-84F25AC8CAA1}" presName="horz1" presStyleCnt="0"/>
      <dgm:spPr/>
    </dgm:pt>
    <dgm:pt modelId="{A513FD8F-8241-4C52-A4CA-7AC015575087}" type="pres">
      <dgm:prSet presAssocID="{794B8B49-7A2D-408A-B8A7-84F25AC8CAA1}" presName="tx1" presStyleLbl="revTx" presStyleIdx="2" presStyleCnt="5"/>
      <dgm:spPr/>
    </dgm:pt>
    <dgm:pt modelId="{B989F7F4-457E-4FA7-A202-0D3CBB030F58}" type="pres">
      <dgm:prSet presAssocID="{794B8B49-7A2D-408A-B8A7-84F25AC8CAA1}" presName="vert1" presStyleCnt="0"/>
      <dgm:spPr/>
    </dgm:pt>
    <dgm:pt modelId="{4CEEEE82-A643-4857-B243-4066B7BCBC6F}" type="pres">
      <dgm:prSet presAssocID="{899F2F14-6E41-4B96-ABFC-81DA5A61B0CA}" presName="thickLine" presStyleLbl="alignNode1" presStyleIdx="3" presStyleCnt="5"/>
      <dgm:spPr/>
    </dgm:pt>
    <dgm:pt modelId="{A0EDA78B-0541-4AB9-9AE8-8FA6AA0BF2CE}" type="pres">
      <dgm:prSet presAssocID="{899F2F14-6E41-4B96-ABFC-81DA5A61B0CA}" presName="horz1" presStyleCnt="0"/>
      <dgm:spPr/>
    </dgm:pt>
    <dgm:pt modelId="{5D55D39F-FD0F-43B8-A41D-EF37333741A6}" type="pres">
      <dgm:prSet presAssocID="{899F2F14-6E41-4B96-ABFC-81DA5A61B0CA}" presName="tx1" presStyleLbl="revTx" presStyleIdx="3" presStyleCnt="5"/>
      <dgm:spPr/>
    </dgm:pt>
    <dgm:pt modelId="{EFACA24D-8660-4EF4-8422-F1461990204E}" type="pres">
      <dgm:prSet presAssocID="{899F2F14-6E41-4B96-ABFC-81DA5A61B0CA}" presName="vert1" presStyleCnt="0"/>
      <dgm:spPr/>
    </dgm:pt>
    <dgm:pt modelId="{FD4B01E1-9C65-4A4D-9C84-4C7407602ABA}" type="pres">
      <dgm:prSet presAssocID="{9E97D225-3198-4EB0-8F90-02981EB00135}" presName="thickLine" presStyleLbl="alignNode1" presStyleIdx="4" presStyleCnt="5"/>
      <dgm:spPr/>
    </dgm:pt>
    <dgm:pt modelId="{B6DC1C5D-B6AF-4A08-BC2A-258F7B6169DA}" type="pres">
      <dgm:prSet presAssocID="{9E97D225-3198-4EB0-8F90-02981EB00135}" presName="horz1" presStyleCnt="0"/>
      <dgm:spPr/>
    </dgm:pt>
    <dgm:pt modelId="{C2A98573-D615-422A-B62A-E90274E0B7B8}" type="pres">
      <dgm:prSet presAssocID="{9E97D225-3198-4EB0-8F90-02981EB00135}" presName="tx1" presStyleLbl="revTx" presStyleIdx="4" presStyleCnt="5"/>
      <dgm:spPr/>
    </dgm:pt>
    <dgm:pt modelId="{DB899C3C-716E-4C0F-B50D-39BA0DA083E4}" type="pres">
      <dgm:prSet presAssocID="{9E97D225-3198-4EB0-8F90-02981EB00135}" presName="vert1" presStyleCnt="0"/>
      <dgm:spPr/>
    </dgm:pt>
  </dgm:ptLst>
  <dgm:cxnLst>
    <dgm:cxn modelId="{F5D59818-A87F-4023-AE1D-91FE214FA5FA}" type="presOf" srcId="{899F2F14-6E41-4B96-ABFC-81DA5A61B0CA}" destId="{5D55D39F-FD0F-43B8-A41D-EF37333741A6}" srcOrd="0" destOrd="0" presId="urn:microsoft.com/office/officeart/2008/layout/LinedList"/>
    <dgm:cxn modelId="{A1494439-D0AC-4BFA-8473-A1ABDCBD0AC5}" srcId="{6D0DE247-A00E-4DA1-B54F-E0B891CF4C57}" destId="{899F2F14-6E41-4B96-ABFC-81DA5A61B0CA}" srcOrd="3" destOrd="0" parTransId="{1C6E975F-567E-4982-8CCD-3CB15CDC3E42}" sibTransId="{C965F468-BC77-4845-8876-6A0D504B0F33}"/>
    <dgm:cxn modelId="{87B4DB40-82E4-4436-92E5-006AE64CC166}" srcId="{6D0DE247-A00E-4DA1-B54F-E0B891CF4C57}" destId="{9E97D225-3198-4EB0-8F90-02981EB00135}" srcOrd="4" destOrd="0" parTransId="{A13AA14C-E6D3-4024-A25C-6DF7F51DDB3D}" sibTransId="{0174A701-BA3A-4094-92CB-CCC564ED440D}"/>
    <dgm:cxn modelId="{230DA962-FB64-4C19-9292-D24EDE4CFF28}" srcId="{6D0DE247-A00E-4DA1-B54F-E0B891CF4C57}" destId="{794B8B49-7A2D-408A-B8A7-84F25AC8CAA1}" srcOrd="2" destOrd="0" parTransId="{EA8467E6-FD56-4929-A630-9B461E706315}" sibTransId="{E568F9BB-B1D5-4274-976A-CC8B33319E44}"/>
    <dgm:cxn modelId="{280E1772-0736-4E0F-89CC-9B08F0635A5B}" type="presOf" srcId="{3C339FD6-FD75-44D5-ABBC-7C31216926C2}" destId="{FFB704B8-D081-4069-B20F-271637807C35}" srcOrd="0" destOrd="0" presId="urn:microsoft.com/office/officeart/2008/layout/LinedList"/>
    <dgm:cxn modelId="{8E264791-22D5-44DB-AB53-13883443384D}" type="presOf" srcId="{CDD58D35-7216-455B-995E-67EF1D9F1AD1}" destId="{107DD66A-90C8-4B05-A882-DFD544E9C876}" srcOrd="0" destOrd="0" presId="urn:microsoft.com/office/officeart/2008/layout/LinedList"/>
    <dgm:cxn modelId="{F4FA0BB6-A2B1-424A-B75A-F3E3E14C00A9}" type="presOf" srcId="{9E97D225-3198-4EB0-8F90-02981EB00135}" destId="{C2A98573-D615-422A-B62A-E90274E0B7B8}" srcOrd="0" destOrd="0" presId="urn:microsoft.com/office/officeart/2008/layout/LinedList"/>
    <dgm:cxn modelId="{1A50EAB6-782A-433C-A2C6-39CE764343C0}" type="presOf" srcId="{6D0DE247-A00E-4DA1-B54F-E0B891CF4C57}" destId="{A9856792-57B9-4809-88AA-4B144F4322A5}" srcOrd="0" destOrd="0" presId="urn:microsoft.com/office/officeart/2008/layout/LinedList"/>
    <dgm:cxn modelId="{D883CFB7-318B-4C75-A048-8D657B785074}" type="presOf" srcId="{794B8B49-7A2D-408A-B8A7-84F25AC8CAA1}" destId="{A513FD8F-8241-4C52-A4CA-7AC015575087}" srcOrd="0" destOrd="0" presId="urn:microsoft.com/office/officeart/2008/layout/LinedList"/>
    <dgm:cxn modelId="{3B39F8C5-D5B9-4AAB-9ECD-22FD39206753}" srcId="{6D0DE247-A00E-4DA1-B54F-E0B891CF4C57}" destId="{CDD58D35-7216-455B-995E-67EF1D9F1AD1}" srcOrd="0" destOrd="0" parTransId="{DACB6FCB-C178-43D4-88D1-7F3703018CA0}" sibTransId="{D62AF666-8C2B-4C11-B3A3-3627AEC32F0D}"/>
    <dgm:cxn modelId="{D067BDE7-E908-4608-9EF7-C869F566A335}" srcId="{6D0DE247-A00E-4DA1-B54F-E0B891CF4C57}" destId="{3C339FD6-FD75-44D5-ABBC-7C31216926C2}" srcOrd="1" destOrd="0" parTransId="{2E9FB69B-989B-4C61-A299-7F5C8D2F7A7F}" sibTransId="{6B37FD29-12CF-4BDF-B1BA-FA0D5B0818BD}"/>
    <dgm:cxn modelId="{501EF101-5DA1-44EB-8477-DF7EE7E629A7}" type="presParOf" srcId="{A9856792-57B9-4809-88AA-4B144F4322A5}" destId="{5E416E8E-EA0C-4F96-9076-E0626E569866}" srcOrd="0" destOrd="0" presId="urn:microsoft.com/office/officeart/2008/layout/LinedList"/>
    <dgm:cxn modelId="{F4938C34-4A65-4216-813C-30CE95A45284}" type="presParOf" srcId="{A9856792-57B9-4809-88AA-4B144F4322A5}" destId="{1C52758D-86F3-4D8A-9EF6-4D8650BBE23C}" srcOrd="1" destOrd="0" presId="urn:microsoft.com/office/officeart/2008/layout/LinedList"/>
    <dgm:cxn modelId="{09FFD04E-12F0-4F95-A168-63CDF0E71C7E}" type="presParOf" srcId="{1C52758D-86F3-4D8A-9EF6-4D8650BBE23C}" destId="{107DD66A-90C8-4B05-A882-DFD544E9C876}" srcOrd="0" destOrd="0" presId="urn:microsoft.com/office/officeart/2008/layout/LinedList"/>
    <dgm:cxn modelId="{BC1A8219-F96E-4750-AC66-A7B980AB1DF7}" type="presParOf" srcId="{1C52758D-86F3-4D8A-9EF6-4D8650BBE23C}" destId="{BE78B709-3F34-43CF-AEBC-08F2C038CEDC}" srcOrd="1" destOrd="0" presId="urn:microsoft.com/office/officeart/2008/layout/LinedList"/>
    <dgm:cxn modelId="{2A148EF6-8E79-4028-9E0F-CED7728BC5A5}" type="presParOf" srcId="{A9856792-57B9-4809-88AA-4B144F4322A5}" destId="{1EFA096E-8858-421C-8A6F-AFF354B67DDB}" srcOrd="2" destOrd="0" presId="urn:microsoft.com/office/officeart/2008/layout/LinedList"/>
    <dgm:cxn modelId="{1DC4E5F3-02C7-4351-AB8D-09725F61B9EF}" type="presParOf" srcId="{A9856792-57B9-4809-88AA-4B144F4322A5}" destId="{8B5C4CBC-7E1F-4BDF-A656-74C4F17B9765}" srcOrd="3" destOrd="0" presId="urn:microsoft.com/office/officeart/2008/layout/LinedList"/>
    <dgm:cxn modelId="{E8FA7B65-7DFE-4389-B889-18B75041A1CB}" type="presParOf" srcId="{8B5C4CBC-7E1F-4BDF-A656-74C4F17B9765}" destId="{FFB704B8-D081-4069-B20F-271637807C35}" srcOrd="0" destOrd="0" presId="urn:microsoft.com/office/officeart/2008/layout/LinedList"/>
    <dgm:cxn modelId="{AF8F4727-48E4-4361-BDB2-CE80D6CE5ACA}" type="presParOf" srcId="{8B5C4CBC-7E1F-4BDF-A656-74C4F17B9765}" destId="{A0179B7F-EFBF-4F5C-9117-16B903AA27B8}" srcOrd="1" destOrd="0" presId="urn:microsoft.com/office/officeart/2008/layout/LinedList"/>
    <dgm:cxn modelId="{56424E6E-BF83-4184-BE42-BA83387F0D74}" type="presParOf" srcId="{A9856792-57B9-4809-88AA-4B144F4322A5}" destId="{D4C1054F-AE01-4262-AA9C-A8D66F4A9947}" srcOrd="4" destOrd="0" presId="urn:microsoft.com/office/officeart/2008/layout/LinedList"/>
    <dgm:cxn modelId="{E433D7B5-82EF-4F94-AC55-96C985539754}" type="presParOf" srcId="{A9856792-57B9-4809-88AA-4B144F4322A5}" destId="{713272EC-B163-41E2-A5E4-E23CF3854519}" srcOrd="5" destOrd="0" presId="urn:microsoft.com/office/officeart/2008/layout/LinedList"/>
    <dgm:cxn modelId="{937B0E91-DE14-43FC-B919-9D83CCCA79E6}" type="presParOf" srcId="{713272EC-B163-41E2-A5E4-E23CF3854519}" destId="{A513FD8F-8241-4C52-A4CA-7AC015575087}" srcOrd="0" destOrd="0" presId="urn:microsoft.com/office/officeart/2008/layout/LinedList"/>
    <dgm:cxn modelId="{81F55EEF-9D21-4E00-A51B-18D81F928D77}" type="presParOf" srcId="{713272EC-B163-41E2-A5E4-E23CF3854519}" destId="{B989F7F4-457E-4FA7-A202-0D3CBB030F58}" srcOrd="1" destOrd="0" presId="urn:microsoft.com/office/officeart/2008/layout/LinedList"/>
    <dgm:cxn modelId="{B2886195-77EC-49D0-B8E9-609A075333BA}" type="presParOf" srcId="{A9856792-57B9-4809-88AA-4B144F4322A5}" destId="{4CEEEE82-A643-4857-B243-4066B7BCBC6F}" srcOrd="6" destOrd="0" presId="urn:microsoft.com/office/officeart/2008/layout/LinedList"/>
    <dgm:cxn modelId="{6AB28582-9BEC-460D-8515-9650AEA873FF}" type="presParOf" srcId="{A9856792-57B9-4809-88AA-4B144F4322A5}" destId="{A0EDA78B-0541-4AB9-9AE8-8FA6AA0BF2CE}" srcOrd="7" destOrd="0" presId="urn:microsoft.com/office/officeart/2008/layout/LinedList"/>
    <dgm:cxn modelId="{E20B484C-3AD7-4237-9D32-0588E4E7C9F0}" type="presParOf" srcId="{A0EDA78B-0541-4AB9-9AE8-8FA6AA0BF2CE}" destId="{5D55D39F-FD0F-43B8-A41D-EF37333741A6}" srcOrd="0" destOrd="0" presId="urn:microsoft.com/office/officeart/2008/layout/LinedList"/>
    <dgm:cxn modelId="{5FE4A37E-AE16-4B0C-B8C6-98927EF2AE6C}" type="presParOf" srcId="{A0EDA78B-0541-4AB9-9AE8-8FA6AA0BF2CE}" destId="{EFACA24D-8660-4EF4-8422-F1461990204E}" srcOrd="1" destOrd="0" presId="urn:microsoft.com/office/officeart/2008/layout/LinedList"/>
    <dgm:cxn modelId="{8891C205-2E32-4742-8A83-DA7BEA17B625}" type="presParOf" srcId="{A9856792-57B9-4809-88AA-4B144F4322A5}" destId="{FD4B01E1-9C65-4A4D-9C84-4C7407602ABA}" srcOrd="8" destOrd="0" presId="urn:microsoft.com/office/officeart/2008/layout/LinedList"/>
    <dgm:cxn modelId="{96BDEFCA-1736-4DDB-9479-75815F4C1A6B}" type="presParOf" srcId="{A9856792-57B9-4809-88AA-4B144F4322A5}" destId="{B6DC1C5D-B6AF-4A08-BC2A-258F7B6169DA}" srcOrd="9" destOrd="0" presId="urn:microsoft.com/office/officeart/2008/layout/LinedList"/>
    <dgm:cxn modelId="{FD712289-BD16-40E4-A681-DF97BF203F13}" type="presParOf" srcId="{B6DC1C5D-B6AF-4A08-BC2A-258F7B6169DA}" destId="{C2A98573-D615-422A-B62A-E90274E0B7B8}" srcOrd="0" destOrd="0" presId="urn:microsoft.com/office/officeart/2008/layout/LinedList"/>
    <dgm:cxn modelId="{7AE378B7-F588-4DE5-8185-706F0497CD0C}" type="presParOf" srcId="{B6DC1C5D-B6AF-4A08-BC2A-258F7B6169DA}" destId="{DB899C3C-716E-4C0F-B50D-39BA0DA083E4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3D82961-4692-4B8E-A561-D89A42CF3CFF}" type="doc">
      <dgm:prSet loTypeId="urn:microsoft.com/office/officeart/2008/layout/LinedList" loCatId="list" qsTypeId="urn:microsoft.com/office/officeart/2005/8/quickstyle/simple1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17804347-8037-441E-A723-12AB1E73CD45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1.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Określenie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celu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650EED3-BAFB-4752-836E-45C33CCE9317}" type="parTrans" cxnId="{FB587C57-C586-4241-92E6-51D1DC4AED37}">
      <dgm:prSet/>
      <dgm:spPr/>
      <dgm:t>
        <a:bodyPr/>
        <a:lstStyle/>
        <a:p>
          <a:endParaRPr lang="en-US"/>
        </a:p>
      </dgm:t>
    </dgm:pt>
    <dgm:pt modelId="{F68CB2F1-79FC-485C-A996-6BC73F819C51}" type="sibTrans" cxnId="{FB587C57-C586-4241-92E6-51D1DC4AED37}">
      <dgm:prSet/>
      <dgm:spPr/>
      <dgm:t>
        <a:bodyPr/>
        <a:lstStyle/>
        <a:p>
          <a:endParaRPr lang="en-US"/>
        </a:p>
      </dgm:t>
    </dgm:pt>
    <dgm:pt modelId="{01785A0C-886C-479A-A9D6-7F281FAFF751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2.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Identyfikacja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grup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docelowych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6F18E50-E8A4-454A-B9D5-BC49761A1E95}" type="parTrans" cxnId="{86134AA8-8EB9-4E13-B346-E62672AA48D7}">
      <dgm:prSet/>
      <dgm:spPr/>
      <dgm:t>
        <a:bodyPr/>
        <a:lstStyle/>
        <a:p>
          <a:endParaRPr lang="en-US"/>
        </a:p>
      </dgm:t>
    </dgm:pt>
    <dgm:pt modelId="{3E9FC7F1-A7D6-4AE7-82D2-A7B2D76DA33B}" type="sibTrans" cxnId="{86134AA8-8EB9-4E13-B346-E62672AA48D7}">
      <dgm:prSet/>
      <dgm:spPr/>
      <dgm:t>
        <a:bodyPr/>
        <a:lstStyle/>
        <a:p>
          <a:endParaRPr lang="en-US"/>
        </a:p>
      </dgm:t>
    </dgm:pt>
    <dgm:pt modelId="{5323DECB-61C3-4B87-A95B-1F9327A06CB0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3. Analiza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potrzeb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odbiorców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CA9757D-001B-4E8A-A29E-8C10A5963D67}" type="parTrans" cxnId="{5B0AF8F8-79F3-4B44-A65D-977F8785D97C}">
      <dgm:prSet/>
      <dgm:spPr/>
      <dgm:t>
        <a:bodyPr/>
        <a:lstStyle/>
        <a:p>
          <a:endParaRPr lang="en-US"/>
        </a:p>
      </dgm:t>
    </dgm:pt>
    <dgm:pt modelId="{9214FBFD-005B-42CA-883A-470EB2C74E45}" type="sibTrans" cxnId="{5B0AF8F8-79F3-4B44-A65D-977F8785D97C}">
      <dgm:prSet/>
      <dgm:spPr/>
      <dgm:t>
        <a:bodyPr/>
        <a:lstStyle/>
        <a:p>
          <a:endParaRPr lang="en-US"/>
        </a:p>
      </dgm:t>
    </dgm:pt>
    <dgm:pt modelId="{29944052-EF5C-4D66-9915-BF8CEE82DDE8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4.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Dobór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kanałów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metod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E7C9E46-5297-4AD2-9A1B-67791046F240}" type="parTrans" cxnId="{FE39AAEA-CF10-4136-B4C6-80634628C07D}">
      <dgm:prSet/>
      <dgm:spPr/>
      <dgm:t>
        <a:bodyPr/>
        <a:lstStyle/>
        <a:p>
          <a:endParaRPr lang="en-US"/>
        </a:p>
      </dgm:t>
    </dgm:pt>
    <dgm:pt modelId="{553212EB-7BE5-4B9B-97F7-068AD3D4D35B}" type="sibTrans" cxnId="{FE39AAEA-CF10-4136-B4C6-80634628C07D}">
      <dgm:prSet/>
      <dgm:spPr/>
      <dgm:t>
        <a:bodyPr/>
        <a:lstStyle/>
        <a:p>
          <a:endParaRPr lang="en-US"/>
        </a:p>
      </dgm:t>
    </dgm:pt>
    <dgm:pt modelId="{A0B8252B-2259-456E-B770-2E1D3881979E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5.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Opracowanie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komunikatów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332DC948-8692-40D2-9F46-CFBAE54BB85A}" type="parTrans" cxnId="{67B1EAA3-1DC2-45F1-B235-6A0FA55A7569}">
      <dgm:prSet/>
      <dgm:spPr/>
      <dgm:t>
        <a:bodyPr/>
        <a:lstStyle/>
        <a:p>
          <a:endParaRPr lang="en-US"/>
        </a:p>
      </dgm:t>
    </dgm:pt>
    <dgm:pt modelId="{82874EBC-90C4-4C0C-8721-FE5032D16393}" type="sibTrans" cxnId="{67B1EAA3-1DC2-45F1-B235-6A0FA55A7569}">
      <dgm:prSet/>
      <dgm:spPr/>
      <dgm:t>
        <a:bodyPr/>
        <a:lstStyle/>
        <a:p>
          <a:endParaRPr lang="en-US"/>
        </a:p>
      </dgm:t>
    </dgm:pt>
    <dgm:pt modelId="{F9D9FC08-4023-4CB2-9812-40A56BFE972D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6.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Harmonogram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odpowiedzialność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59EE2F8-B0F2-45C5-8153-562651031354}" type="parTrans" cxnId="{1B94D0B3-70F6-44DD-BEEF-BCDA3EFE43AA}">
      <dgm:prSet/>
      <dgm:spPr/>
      <dgm:t>
        <a:bodyPr/>
        <a:lstStyle/>
        <a:p>
          <a:endParaRPr lang="en-US"/>
        </a:p>
      </dgm:t>
    </dgm:pt>
    <dgm:pt modelId="{5A7C7E85-79F8-46EB-BA70-3169F581FDE9}" type="sibTrans" cxnId="{1B94D0B3-70F6-44DD-BEEF-BCDA3EFE43AA}">
      <dgm:prSet/>
      <dgm:spPr/>
      <dgm:t>
        <a:bodyPr/>
        <a:lstStyle/>
        <a:p>
          <a:endParaRPr lang="en-US"/>
        </a:p>
      </dgm:t>
    </dgm:pt>
    <dgm:pt modelId="{2833DA51-7939-4314-A94D-689646B03DE7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7.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Monitorowanie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ewaluacja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705386D-D814-4C3E-A576-78A0B4FFD5E7}" type="parTrans" cxnId="{3DE5E081-C0E2-4FF5-BFBC-5ADA26FE4FC3}">
      <dgm:prSet/>
      <dgm:spPr/>
      <dgm:t>
        <a:bodyPr/>
        <a:lstStyle/>
        <a:p>
          <a:endParaRPr lang="en-US"/>
        </a:p>
      </dgm:t>
    </dgm:pt>
    <dgm:pt modelId="{84A47802-5718-415C-9C6E-6CA110F05A45}" type="sibTrans" cxnId="{3DE5E081-C0E2-4FF5-BFBC-5ADA26FE4FC3}">
      <dgm:prSet/>
      <dgm:spPr/>
      <dgm:t>
        <a:bodyPr/>
        <a:lstStyle/>
        <a:p>
          <a:endParaRPr lang="en-US"/>
        </a:p>
      </dgm:t>
    </dgm:pt>
    <dgm:pt modelId="{D8006B1D-CC23-4D2E-9A1F-D69BB37A50C5}" type="pres">
      <dgm:prSet presAssocID="{63D82961-4692-4B8E-A561-D89A42CF3CFF}" presName="vert0" presStyleCnt="0">
        <dgm:presLayoutVars>
          <dgm:dir/>
          <dgm:animOne val="branch"/>
          <dgm:animLvl val="lvl"/>
        </dgm:presLayoutVars>
      </dgm:prSet>
      <dgm:spPr/>
    </dgm:pt>
    <dgm:pt modelId="{7E9362C1-74FC-4CF1-ADA5-BDB394109F32}" type="pres">
      <dgm:prSet presAssocID="{17804347-8037-441E-A723-12AB1E73CD45}" presName="thickLine" presStyleLbl="alignNode1" presStyleIdx="0" presStyleCnt="7"/>
      <dgm:spPr/>
    </dgm:pt>
    <dgm:pt modelId="{6EB7DF41-E1A3-4FA1-8662-E62DF775C0D5}" type="pres">
      <dgm:prSet presAssocID="{17804347-8037-441E-A723-12AB1E73CD45}" presName="horz1" presStyleCnt="0"/>
      <dgm:spPr/>
    </dgm:pt>
    <dgm:pt modelId="{446D678C-975C-454A-AEBB-2EF48B9890E0}" type="pres">
      <dgm:prSet presAssocID="{17804347-8037-441E-A723-12AB1E73CD45}" presName="tx1" presStyleLbl="revTx" presStyleIdx="0" presStyleCnt="7"/>
      <dgm:spPr/>
    </dgm:pt>
    <dgm:pt modelId="{EB2D4BEC-95FF-4D07-8267-71239522DCE6}" type="pres">
      <dgm:prSet presAssocID="{17804347-8037-441E-A723-12AB1E73CD45}" presName="vert1" presStyleCnt="0"/>
      <dgm:spPr/>
    </dgm:pt>
    <dgm:pt modelId="{B1F72C98-7996-416A-BFC3-C925E609EE5D}" type="pres">
      <dgm:prSet presAssocID="{01785A0C-886C-479A-A9D6-7F281FAFF751}" presName="thickLine" presStyleLbl="alignNode1" presStyleIdx="1" presStyleCnt="7"/>
      <dgm:spPr/>
    </dgm:pt>
    <dgm:pt modelId="{8F9BFFE6-47C3-48C3-99E7-933B1FFDF943}" type="pres">
      <dgm:prSet presAssocID="{01785A0C-886C-479A-A9D6-7F281FAFF751}" presName="horz1" presStyleCnt="0"/>
      <dgm:spPr/>
    </dgm:pt>
    <dgm:pt modelId="{3F3D6443-1EE4-42AE-97B0-997173A7E3CA}" type="pres">
      <dgm:prSet presAssocID="{01785A0C-886C-479A-A9D6-7F281FAFF751}" presName="tx1" presStyleLbl="revTx" presStyleIdx="1" presStyleCnt="7"/>
      <dgm:spPr/>
    </dgm:pt>
    <dgm:pt modelId="{D7BD6480-6872-4329-AF4C-49725ADACBD8}" type="pres">
      <dgm:prSet presAssocID="{01785A0C-886C-479A-A9D6-7F281FAFF751}" presName="vert1" presStyleCnt="0"/>
      <dgm:spPr/>
    </dgm:pt>
    <dgm:pt modelId="{A14BD615-97E0-4E24-8F8A-7B2A341A6DD4}" type="pres">
      <dgm:prSet presAssocID="{5323DECB-61C3-4B87-A95B-1F9327A06CB0}" presName="thickLine" presStyleLbl="alignNode1" presStyleIdx="2" presStyleCnt="7"/>
      <dgm:spPr/>
    </dgm:pt>
    <dgm:pt modelId="{F50195F1-EB70-484E-88C2-8E0F1002ED7A}" type="pres">
      <dgm:prSet presAssocID="{5323DECB-61C3-4B87-A95B-1F9327A06CB0}" presName="horz1" presStyleCnt="0"/>
      <dgm:spPr/>
    </dgm:pt>
    <dgm:pt modelId="{AF2569B0-F886-4C70-8B2F-BC4EA31C8FB3}" type="pres">
      <dgm:prSet presAssocID="{5323DECB-61C3-4B87-A95B-1F9327A06CB0}" presName="tx1" presStyleLbl="revTx" presStyleIdx="2" presStyleCnt="7"/>
      <dgm:spPr/>
    </dgm:pt>
    <dgm:pt modelId="{4E042809-B41F-492C-957C-EE96474050B7}" type="pres">
      <dgm:prSet presAssocID="{5323DECB-61C3-4B87-A95B-1F9327A06CB0}" presName="vert1" presStyleCnt="0"/>
      <dgm:spPr/>
    </dgm:pt>
    <dgm:pt modelId="{E1D22E72-433D-4E42-B972-6C05AAEFCFD3}" type="pres">
      <dgm:prSet presAssocID="{29944052-EF5C-4D66-9915-BF8CEE82DDE8}" presName="thickLine" presStyleLbl="alignNode1" presStyleIdx="3" presStyleCnt="7"/>
      <dgm:spPr/>
    </dgm:pt>
    <dgm:pt modelId="{D11AF9E4-524A-4168-A857-D1F79AB6323B}" type="pres">
      <dgm:prSet presAssocID="{29944052-EF5C-4D66-9915-BF8CEE82DDE8}" presName="horz1" presStyleCnt="0"/>
      <dgm:spPr/>
    </dgm:pt>
    <dgm:pt modelId="{97610897-F359-43E8-B993-53935692F69A}" type="pres">
      <dgm:prSet presAssocID="{29944052-EF5C-4D66-9915-BF8CEE82DDE8}" presName="tx1" presStyleLbl="revTx" presStyleIdx="3" presStyleCnt="7"/>
      <dgm:spPr/>
    </dgm:pt>
    <dgm:pt modelId="{8101A440-ADE3-4D76-9C80-39A153E21B61}" type="pres">
      <dgm:prSet presAssocID="{29944052-EF5C-4D66-9915-BF8CEE82DDE8}" presName="vert1" presStyleCnt="0"/>
      <dgm:spPr/>
    </dgm:pt>
    <dgm:pt modelId="{ACA470BC-F8C5-4D7F-9200-812B2D4342F6}" type="pres">
      <dgm:prSet presAssocID="{A0B8252B-2259-456E-B770-2E1D3881979E}" presName="thickLine" presStyleLbl="alignNode1" presStyleIdx="4" presStyleCnt="7"/>
      <dgm:spPr/>
    </dgm:pt>
    <dgm:pt modelId="{34EAB4DB-FEE6-4F7C-8F31-864394315AA9}" type="pres">
      <dgm:prSet presAssocID="{A0B8252B-2259-456E-B770-2E1D3881979E}" presName="horz1" presStyleCnt="0"/>
      <dgm:spPr/>
    </dgm:pt>
    <dgm:pt modelId="{A9B75F2F-39BB-423B-A051-92874C36EC2D}" type="pres">
      <dgm:prSet presAssocID="{A0B8252B-2259-456E-B770-2E1D3881979E}" presName="tx1" presStyleLbl="revTx" presStyleIdx="4" presStyleCnt="7"/>
      <dgm:spPr/>
    </dgm:pt>
    <dgm:pt modelId="{599038EE-A448-4320-B7CA-D3B1B01E1FB0}" type="pres">
      <dgm:prSet presAssocID="{A0B8252B-2259-456E-B770-2E1D3881979E}" presName="vert1" presStyleCnt="0"/>
      <dgm:spPr/>
    </dgm:pt>
    <dgm:pt modelId="{564CCDB2-6787-4540-ADAA-276EAF57769F}" type="pres">
      <dgm:prSet presAssocID="{F9D9FC08-4023-4CB2-9812-40A56BFE972D}" presName="thickLine" presStyleLbl="alignNode1" presStyleIdx="5" presStyleCnt="7"/>
      <dgm:spPr/>
    </dgm:pt>
    <dgm:pt modelId="{64D0800E-9C2F-4EEE-B3A8-D20E5623D37E}" type="pres">
      <dgm:prSet presAssocID="{F9D9FC08-4023-4CB2-9812-40A56BFE972D}" presName="horz1" presStyleCnt="0"/>
      <dgm:spPr/>
    </dgm:pt>
    <dgm:pt modelId="{9A5C46CF-3D44-40C6-8EBA-7702BBB7AB0C}" type="pres">
      <dgm:prSet presAssocID="{F9D9FC08-4023-4CB2-9812-40A56BFE972D}" presName="tx1" presStyleLbl="revTx" presStyleIdx="5" presStyleCnt="7"/>
      <dgm:spPr/>
    </dgm:pt>
    <dgm:pt modelId="{0208B499-D59D-4378-96B8-1700681B7497}" type="pres">
      <dgm:prSet presAssocID="{F9D9FC08-4023-4CB2-9812-40A56BFE972D}" presName="vert1" presStyleCnt="0"/>
      <dgm:spPr/>
    </dgm:pt>
    <dgm:pt modelId="{9F39EEE0-E301-42D1-ABE8-154B586EE180}" type="pres">
      <dgm:prSet presAssocID="{2833DA51-7939-4314-A94D-689646B03DE7}" presName="thickLine" presStyleLbl="alignNode1" presStyleIdx="6" presStyleCnt="7"/>
      <dgm:spPr/>
    </dgm:pt>
    <dgm:pt modelId="{5DB40ED9-E0D0-47C8-AA13-49BFD382134A}" type="pres">
      <dgm:prSet presAssocID="{2833DA51-7939-4314-A94D-689646B03DE7}" presName="horz1" presStyleCnt="0"/>
      <dgm:spPr/>
    </dgm:pt>
    <dgm:pt modelId="{A68A0D0B-32B8-4B86-8F01-E5C1506B19E8}" type="pres">
      <dgm:prSet presAssocID="{2833DA51-7939-4314-A94D-689646B03DE7}" presName="tx1" presStyleLbl="revTx" presStyleIdx="6" presStyleCnt="7"/>
      <dgm:spPr/>
    </dgm:pt>
    <dgm:pt modelId="{00E99C2E-6C9A-4706-8ADE-35ABB127A70B}" type="pres">
      <dgm:prSet presAssocID="{2833DA51-7939-4314-A94D-689646B03DE7}" presName="vert1" presStyleCnt="0"/>
      <dgm:spPr/>
    </dgm:pt>
  </dgm:ptLst>
  <dgm:cxnLst>
    <dgm:cxn modelId="{21D1751D-8C50-402C-B35E-950201D01DD6}" type="presOf" srcId="{2833DA51-7939-4314-A94D-689646B03DE7}" destId="{A68A0D0B-32B8-4B86-8F01-E5C1506B19E8}" srcOrd="0" destOrd="0" presId="urn:microsoft.com/office/officeart/2008/layout/LinedList"/>
    <dgm:cxn modelId="{72DAB43A-276F-4092-88B5-101FCDC90C21}" type="presOf" srcId="{29944052-EF5C-4D66-9915-BF8CEE82DDE8}" destId="{97610897-F359-43E8-B993-53935692F69A}" srcOrd="0" destOrd="0" presId="urn:microsoft.com/office/officeart/2008/layout/LinedList"/>
    <dgm:cxn modelId="{4F9D576E-3C93-4191-A484-5A3739515E8A}" type="presOf" srcId="{01785A0C-886C-479A-A9D6-7F281FAFF751}" destId="{3F3D6443-1EE4-42AE-97B0-997173A7E3CA}" srcOrd="0" destOrd="0" presId="urn:microsoft.com/office/officeart/2008/layout/LinedList"/>
    <dgm:cxn modelId="{FB587C57-C586-4241-92E6-51D1DC4AED37}" srcId="{63D82961-4692-4B8E-A561-D89A42CF3CFF}" destId="{17804347-8037-441E-A723-12AB1E73CD45}" srcOrd="0" destOrd="0" parTransId="{9650EED3-BAFB-4752-836E-45C33CCE9317}" sibTransId="{F68CB2F1-79FC-485C-A996-6BC73F819C51}"/>
    <dgm:cxn modelId="{3DE5E081-C0E2-4FF5-BFBC-5ADA26FE4FC3}" srcId="{63D82961-4692-4B8E-A561-D89A42CF3CFF}" destId="{2833DA51-7939-4314-A94D-689646B03DE7}" srcOrd="6" destOrd="0" parTransId="{7705386D-D814-4C3E-A576-78A0B4FFD5E7}" sibTransId="{84A47802-5718-415C-9C6E-6CA110F05A45}"/>
    <dgm:cxn modelId="{B5DD408C-9A27-4797-9158-097E41DCF893}" type="presOf" srcId="{5323DECB-61C3-4B87-A95B-1F9327A06CB0}" destId="{AF2569B0-F886-4C70-8B2F-BC4EA31C8FB3}" srcOrd="0" destOrd="0" presId="urn:microsoft.com/office/officeart/2008/layout/LinedList"/>
    <dgm:cxn modelId="{67B1EAA3-1DC2-45F1-B235-6A0FA55A7569}" srcId="{63D82961-4692-4B8E-A561-D89A42CF3CFF}" destId="{A0B8252B-2259-456E-B770-2E1D3881979E}" srcOrd="4" destOrd="0" parTransId="{332DC948-8692-40D2-9F46-CFBAE54BB85A}" sibTransId="{82874EBC-90C4-4C0C-8721-FE5032D16393}"/>
    <dgm:cxn modelId="{86134AA8-8EB9-4E13-B346-E62672AA48D7}" srcId="{63D82961-4692-4B8E-A561-D89A42CF3CFF}" destId="{01785A0C-886C-479A-A9D6-7F281FAFF751}" srcOrd="1" destOrd="0" parTransId="{76F18E50-E8A4-454A-B9D5-BC49761A1E95}" sibTransId="{3E9FC7F1-A7D6-4AE7-82D2-A7B2D76DA33B}"/>
    <dgm:cxn modelId="{1887ECA9-FA9E-4818-A346-228A41865CB6}" type="presOf" srcId="{A0B8252B-2259-456E-B770-2E1D3881979E}" destId="{A9B75F2F-39BB-423B-A051-92874C36EC2D}" srcOrd="0" destOrd="0" presId="urn:microsoft.com/office/officeart/2008/layout/LinedList"/>
    <dgm:cxn modelId="{1B94D0B3-70F6-44DD-BEEF-BCDA3EFE43AA}" srcId="{63D82961-4692-4B8E-A561-D89A42CF3CFF}" destId="{F9D9FC08-4023-4CB2-9812-40A56BFE972D}" srcOrd="5" destOrd="0" parTransId="{D59EE2F8-B0F2-45C5-8153-562651031354}" sibTransId="{5A7C7E85-79F8-46EB-BA70-3169F581FDE9}"/>
    <dgm:cxn modelId="{1B5FA7C9-BFE8-4F79-B7BF-78946550BE0F}" type="presOf" srcId="{17804347-8037-441E-A723-12AB1E73CD45}" destId="{446D678C-975C-454A-AEBB-2EF48B9890E0}" srcOrd="0" destOrd="0" presId="urn:microsoft.com/office/officeart/2008/layout/LinedList"/>
    <dgm:cxn modelId="{61C6D4CC-EE4D-4411-8F10-4AA1241EA1A5}" type="presOf" srcId="{F9D9FC08-4023-4CB2-9812-40A56BFE972D}" destId="{9A5C46CF-3D44-40C6-8EBA-7702BBB7AB0C}" srcOrd="0" destOrd="0" presId="urn:microsoft.com/office/officeart/2008/layout/LinedList"/>
    <dgm:cxn modelId="{42E73EDD-4A30-45B2-8F30-1FE4038135AC}" type="presOf" srcId="{63D82961-4692-4B8E-A561-D89A42CF3CFF}" destId="{D8006B1D-CC23-4D2E-9A1F-D69BB37A50C5}" srcOrd="0" destOrd="0" presId="urn:microsoft.com/office/officeart/2008/layout/LinedList"/>
    <dgm:cxn modelId="{FE39AAEA-CF10-4136-B4C6-80634628C07D}" srcId="{63D82961-4692-4B8E-A561-D89A42CF3CFF}" destId="{29944052-EF5C-4D66-9915-BF8CEE82DDE8}" srcOrd="3" destOrd="0" parTransId="{5E7C9E46-5297-4AD2-9A1B-67791046F240}" sibTransId="{553212EB-7BE5-4B9B-97F7-068AD3D4D35B}"/>
    <dgm:cxn modelId="{5B0AF8F8-79F3-4B44-A65D-977F8785D97C}" srcId="{63D82961-4692-4B8E-A561-D89A42CF3CFF}" destId="{5323DECB-61C3-4B87-A95B-1F9327A06CB0}" srcOrd="2" destOrd="0" parTransId="{5CA9757D-001B-4E8A-A29E-8C10A5963D67}" sibTransId="{9214FBFD-005B-42CA-883A-470EB2C74E45}"/>
    <dgm:cxn modelId="{74979CF4-6C8F-40FB-8519-61DA50F7AB83}" type="presParOf" srcId="{D8006B1D-CC23-4D2E-9A1F-D69BB37A50C5}" destId="{7E9362C1-74FC-4CF1-ADA5-BDB394109F32}" srcOrd="0" destOrd="0" presId="urn:microsoft.com/office/officeart/2008/layout/LinedList"/>
    <dgm:cxn modelId="{95354BC6-18D7-45C8-832A-F0129845CFF7}" type="presParOf" srcId="{D8006B1D-CC23-4D2E-9A1F-D69BB37A50C5}" destId="{6EB7DF41-E1A3-4FA1-8662-E62DF775C0D5}" srcOrd="1" destOrd="0" presId="urn:microsoft.com/office/officeart/2008/layout/LinedList"/>
    <dgm:cxn modelId="{E5796D1A-06E4-444D-B9D2-397ED344D9CA}" type="presParOf" srcId="{6EB7DF41-E1A3-4FA1-8662-E62DF775C0D5}" destId="{446D678C-975C-454A-AEBB-2EF48B9890E0}" srcOrd="0" destOrd="0" presId="urn:microsoft.com/office/officeart/2008/layout/LinedList"/>
    <dgm:cxn modelId="{E69BB14A-E4EC-4C95-93C6-7AB3426C0332}" type="presParOf" srcId="{6EB7DF41-E1A3-4FA1-8662-E62DF775C0D5}" destId="{EB2D4BEC-95FF-4D07-8267-71239522DCE6}" srcOrd="1" destOrd="0" presId="urn:microsoft.com/office/officeart/2008/layout/LinedList"/>
    <dgm:cxn modelId="{95103B68-BCA2-44D6-AFC6-BFD861FC7318}" type="presParOf" srcId="{D8006B1D-CC23-4D2E-9A1F-D69BB37A50C5}" destId="{B1F72C98-7996-416A-BFC3-C925E609EE5D}" srcOrd="2" destOrd="0" presId="urn:microsoft.com/office/officeart/2008/layout/LinedList"/>
    <dgm:cxn modelId="{19FCBD66-E267-4639-B9B0-DE73E9A18AA9}" type="presParOf" srcId="{D8006B1D-CC23-4D2E-9A1F-D69BB37A50C5}" destId="{8F9BFFE6-47C3-48C3-99E7-933B1FFDF943}" srcOrd="3" destOrd="0" presId="urn:microsoft.com/office/officeart/2008/layout/LinedList"/>
    <dgm:cxn modelId="{93CA90C0-A698-42CA-8399-4F27E45F5E5E}" type="presParOf" srcId="{8F9BFFE6-47C3-48C3-99E7-933B1FFDF943}" destId="{3F3D6443-1EE4-42AE-97B0-997173A7E3CA}" srcOrd="0" destOrd="0" presId="urn:microsoft.com/office/officeart/2008/layout/LinedList"/>
    <dgm:cxn modelId="{1344F479-C905-431C-9E38-B0A62BCA85ED}" type="presParOf" srcId="{8F9BFFE6-47C3-48C3-99E7-933B1FFDF943}" destId="{D7BD6480-6872-4329-AF4C-49725ADACBD8}" srcOrd="1" destOrd="0" presId="urn:microsoft.com/office/officeart/2008/layout/LinedList"/>
    <dgm:cxn modelId="{F6AF2031-CB9A-4E8D-806C-00EF05246552}" type="presParOf" srcId="{D8006B1D-CC23-4D2E-9A1F-D69BB37A50C5}" destId="{A14BD615-97E0-4E24-8F8A-7B2A341A6DD4}" srcOrd="4" destOrd="0" presId="urn:microsoft.com/office/officeart/2008/layout/LinedList"/>
    <dgm:cxn modelId="{60EA8F88-0CB7-44F6-8E6E-4ABB5AFEEBDC}" type="presParOf" srcId="{D8006B1D-CC23-4D2E-9A1F-D69BB37A50C5}" destId="{F50195F1-EB70-484E-88C2-8E0F1002ED7A}" srcOrd="5" destOrd="0" presId="urn:microsoft.com/office/officeart/2008/layout/LinedList"/>
    <dgm:cxn modelId="{31CF4A58-A240-44DD-A91B-D0D84AEE0DAE}" type="presParOf" srcId="{F50195F1-EB70-484E-88C2-8E0F1002ED7A}" destId="{AF2569B0-F886-4C70-8B2F-BC4EA31C8FB3}" srcOrd="0" destOrd="0" presId="urn:microsoft.com/office/officeart/2008/layout/LinedList"/>
    <dgm:cxn modelId="{2893DEC6-C1D1-4B2E-AE22-6F68BC2E6F5A}" type="presParOf" srcId="{F50195F1-EB70-484E-88C2-8E0F1002ED7A}" destId="{4E042809-B41F-492C-957C-EE96474050B7}" srcOrd="1" destOrd="0" presId="urn:microsoft.com/office/officeart/2008/layout/LinedList"/>
    <dgm:cxn modelId="{FB50CA0B-517B-4111-972F-D893A9B142B9}" type="presParOf" srcId="{D8006B1D-CC23-4D2E-9A1F-D69BB37A50C5}" destId="{E1D22E72-433D-4E42-B972-6C05AAEFCFD3}" srcOrd="6" destOrd="0" presId="urn:microsoft.com/office/officeart/2008/layout/LinedList"/>
    <dgm:cxn modelId="{BCAD470A-60C7-4149-90AF-CE5E1A07D0F3}" type="presParOf" srcId="{D8006B1D-CC23-4D2E-9A1F-D69BB37A50C5}" destId="{D11AF9E4-524A-4168-A857-D1F79AB6323B}" srcOrd="7" destOrd="0" presId="urn:microsoft.com/office/officeart/2008/layout/LinedList"/>
    <dgm:cxn modelId="{C97973EE-64D2-4CC6-BDA8-69AC3B30A23E}" type="presParOf" srcId="{D11AF9E4-524A-4168-A857-D1F79AB6323B}" destId="{97610897-F359-43E8-B993-53935692F69A}" srcOrd="0" destOrd="0" presId="urn:microsoft.com/office/officeart/2008/layout/LinedList"/>
    <dgm:cxn modelId="{760E9A02-24CB-4BA9-9027-DF859E97DD6F}" type="presParOf" srcId="{D11AF9E4-524A-4168-A857-D1F79AB6323B}" destId="{8101A440-ADE3-4D76-9C80-39A153E21B61}" srcOrd="1" destOrd="0" presId="urn:microsoft.com/office/officeart/2008/layout/LinedList"/>
    <dgm:cxn modelId="{4950BBEB-BD61-4579-B8CA-D5977F529AF2}" type="presParOf" srcId="{D8006B1D-CC23-4D2E-9A1F-D69BB37A50C5}" destId="{ACA470BC-F8C5-4D7F-9200-812B2D4342F6}" srcOrd="8" destOrd="0" presId="urn:microsoft.com/office/officeart/2008/layout/LinedList"/>
    <dgm:cxn modelId="{A79ECA18-C476-4512-BCB0-B5F152D2F39D}" type="presParOf" srcId="{D8006B1D-CC23-4D2E-9A1F-D69BB37A50C5}" destId="{34EAB4DB-FEE6-4F7C-8F31-864394315AA9}" srcOrd="9" destOrd="0" presId="urn:microsoft.com/office/officeart/2008/layout/LinedList"/>
    <dgm:cxn modelId="{60CBF90F-1D09-49CC-80C7-E729482CB804}" type="presParOf" srcId="{34EAB4DB-FEE6-4F7C-8F31-864394315AA9}" destId="{A9B75F2F-39BB-423B-A051-92874C36EC2D}" srcOrd="0" destOrd="0" presId="urn:microsoft.com/office/officeart/2008/layout/LinedList"/>
    <dgm:cxn modelId="{EC04114E-6B9C-4A82-8790-EB3D317CA591}" type="presParOf" srcId="{34EAB4DB-FEE6-4F7C-8F31-864394315AA9}" destId="{599038EE-A448-4320-B7CA-D3B1B01E1FB0}" srcOrd="1" destOrd="0" presId="urn:microsoft.com/office/officeart/2008/layout/LinedList"/>
    <dgm:cxn modelId="{2C9681E1-A992-44B4-B461-41388E96DFCA}" type="presParOf" srcId="{D8006B1D-CC23-4D2E-9A1F-D69BB37A50C5}" destId="{564CCDB2-6787-4540-ADAA-276EAF57769F}" srcOrd="10" destOrd="0" presId="urn:microsoft.com/office/officeart/2008/layout/LinedList"/>
    <dgm:cxn modelId="{D85347C8-1BCF-47B8-9EEA-78569F93CF38}" type="presParOf" srcId="{D8006B1D-CC23-4D2E-9A1F-D69BB37A50C5}" destId="{64D0800E-9C2F-4EEE-B3A8-D20E5623D37E}" srcOrd="11" destOrd="0" presId="urn:microsoft.com/office/officeart/2008/layout/LinedList"/>
    <dgm:cxn modelId="{4394D860-3DE2-4467-84A2-5951CAAA0D35}" type="presParOf" srcId="{64D0800E-9C2F-4EEE-B3A8-D20E5623D37E}" destId="{9A5C46CF-3D44-40C6-8EBA-7702BBB7AB0C}" srcOrd="0" destOrd="0" presId="urn:microsoft.com/office/officeart/2008/layout/LinedList"/>
    <dgm:cxn modelId="{815956A6-B9AA-46AD-B615-06221F6AA4F0}" type="presParOf" srcId="{64D0800E-9C2F-4EEE-B3A8-D20E5623D37E}" destId="{0208B499-D59D-4378-96B8-1700681B7497}" srcOrd="1" destOrd="0" presId="urn:microsoft.com/office/officeart/2008/layout/LinedList"/>
    <dgm:cxn modelId="{7CF3F31C-8085-445F-8994-9300CDE0B980}" type="presParOf" srcId="{D8006B1D-CC23-4D2E-9A1F-D69BB37A50C5}" destId="{9F39EEE0-E301-42D1-ABE8-154B586EE180}" srcOrd="12" destOrd="0" presId="urn:microsoft.com/office/officeart/2008/layout/LinedList"/>
    <dgm:cxn modelId="{37566098-68CF-4D33-9799-A8CEA07C09C6}" type="presParOf" srcId="{D8006B1D-CC23-4D2E-9A1F-D69BB37A50C5}" destId="{5DB40ED9-E0D0-47C8-AA13-49BFD382134A}" srcOrd="13" destOrd="0" presId="urn:microsoft.com/office/officeart/2008/layout/LinedList"/>
    <dgm:cxn modelId="{45D2F3D4-6ABB-4E34-B9E8-5F582F661AFD}" type="presParOf" srcId="{5DB40ED9-E0D0-47C8-AA13-49BFD382134A}" destId="{A68A0D0B-32B8-4B86-8F01-E5C1506B19E8}" srcOrd="0" destOrd="0" presId="urn:microsoft.com/office/officeart/2008/layout/LinedList"/>
    <dgm:cxn modelId="{92DBB862-1B54-48A7-9E66-C28D2D325C64}" type="presParOf" srcId="{5DB40ED9-E0D0-47C8-AA13-49BFD382134A}" destId="{00E99C2E-6C9A-4706-8ADE-35ABB127A70B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4CDA168-9D3D-45D4-A3F5-E6CB56A37839}" type="doc">
      <dgm:prSet loTypeId="urn:microsoft.com/office/officeart/2008/layout/LinedList" loCatId="list" qsTypeId="urn:microsoft.com/office/officeart/2005/8/quickstyle/simple1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D2102608-592D-4F22-B57E-F1B0DCE1AFB2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Losujesz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kartę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opisem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sytuacji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kanału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komunikacji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AFF80EA-A7DD-48A7-B3E0-5728359570BF}" type="parTrans" cxnId="{0CF4CC08-41EB-4BC4-BF23-CAA8DF71547E}">
      <dgm:prSet/>
      <dgm:spPr/>
      <dgm:t>
        <a:bodyPr/>
        <a:lstStyle/>
        <a:p>
          <a:endParaRPr lang="en-US"/>
        </a:p>
      </dgm:t>
    </dgm:pt>
    <dgm:pt modelId="{679198F3-18EB-40B5-B8FC-DF1F127FAEBA}" type="sibTrans" cxnId="{0CF4CC08-41EB-4BC4-BF23-CAA8DF71547E}">
      <dgm:prSet/>
      <dgm:spPr/>
      <dgm:t>
        <a:bodyPr/>
        <a:lstStyle/>
        <a:p>
          <a:endParaRPr lang="en-US"/>
        </a:p>
      </dgm:t>
    </dgm:pt>
    <dgm:pt modelId="{47526573-21F0-4965-93BF-973324AE34F9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Zastanawiasz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się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trafiony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kanał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(„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kanał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”)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chybiony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(„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pudło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”)?</a:t>
          </a:r>
        </a:p>
      </dgm:t>
    </dgm:pt>
    <dgm:pt modelId="{FE29D548-FDC6-4ECB-A8AC-1ABE647407C8}" type="parTrans" cxnId="{8480B4C0-3974-40EB-8493-60E62D507841}">
      <dgm:prSet/>
      <dgm:spPr/>
      <dgm:t>
        <a:bodyPr/>
        <a:lstStyle/>
        <a:p>
          <a:endParaRPr lang="en-US"/>
        </a:p>
      </dgm:t>
    </dgm:pt>
    <dgm:pt modelId="{A203285B-C76D-4E23-8818-E3DE7C414DB6}" type="sibTrans" cxnId="{8480B4C0-3974-40EB-8493-60E62D507841}">
      <dgm:prSet/>
      <dgm:spPr/>
      <dgm:t>
        <a:bodyPr/>
        <a:lstStyle/>
        <a:p>
          <a:endParaRPr lang="en-US"/>
        </a:p>
      </dgm:t>
    </dgm:pt>
    <dgm:pt modelId="{BE4A530B-645B-4371-8C3E-F6540195994F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Każda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grupa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omawia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wybór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uzasadnia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odpowiedź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215661B6-63B6-40DD-8AE6-92C155F9BA0F}" type="parTrans" cxnId="{AD23ABD0-1F51-40F7-83FE-EEF4C190DDDC}">
      <dgm:prSet/>
      <dgm:spPr/>
      <dgm:t>
        <a:bodyPr/>
        <a:lstStyle/>
        <a:p>
          <a:endParaRPr lang="en-US"/>
        </a:p>
      </dgm:t>
    </dgm:pt>
    <dgm:pt modelId="{45766F02-1A49-417A-BF93-C7A6012AF21D}" type="sibTrans" cxnId="{AD23ABD0-1F51-40F7-83FE-EEF4C190DDDC}">
      <dgm:prSet/>
      <dgm:spPr/>
      <dgm:t>
        <a:bodyPr/>
        <a:lstStyle/>
        <a:p>
          <a:endParaRPr lang="en-US"/>
        </a:p>
      </dgm:t>
    </dgm:pt>
    <dgm:pt modelId="{FDAF5687-AD3B-48BC-9467-B19A84D2D290}" type="pres">
      <dgm:prSet presAssocID="{74CDA168-9D3D-45D4-A3F5-E6CB56A37839}" presName="vert0" presStyleCnt="0">
        <dgm:presLayoutVars>
          <dgm:dir/>
          <dgm:animOne val="branch"/>
          <dgm:animLvl val="lvl"/>
        </dgm:presLayoutVars>
      </dgm:prSet>
      <dgm:spPr/>
    </dgm:pt>
    <dgm:pt modelId="{10FE8F20-D0AE-4D4F-B3EB-45AA525F4E0D}" type="pres">
      <dgm:prSet presAssocID="{D2102608-592D-4F22-B57E-F1B0DCE1AFB2}" presName="thickLine" presStyleLbl="alignNode1" presStyleIdx="0" presStyleCnt="3"/>
      <dgm:spPr/>
    </dgm:pt>
    <dgm:pt modelId="{5E1F7605-F063-405A-96E9-A3D1037B3C74}" type="pres">
      <dgm:prSet presAssocID="{D2102608-592D-4F22-B57E-F1B0DCE1AFB2}" presName="horz1" presStyleCnt="0"/>
      <dgm:spPr/>
    </dgm:pt>
    <dgm:pt modelId="{82AE6F68-2ED1-4FEA-BE92-1F93856341CD}" type="pres">
      <dgm:prSet presAssocID="{D2102608-592D-4F22-B57E-F1B0DCE1AFB2}" presName="tx1" presStyleLbl="revTx" presStyleIdx="0" presStyleCnt="3"/>
      <dgm:spPr/>
    </dgm:pt>
    <dgm:pt modelId="{FEB8D036-AEB1-480C-9698-A64CB7084DB5}" type="pres">
      <dgm:prSet presAssocID="{D2102608-592D-4F22-B57E-F1B0DCE1AFB2}" presName="vert1" presStyleCnt="0"/>
      <dgm:spPr/>
    </dgm:pt>
    <dgm:pt modelId="{327B90FA-AC6C-4154-AF10-8B27169070C1}" type="pres">
      <dgm:prSet presAssocID="{47526573-21F0-4965-93BF-973324AE34F9}" presName="thickLine" presStyleLbl="alignNode1" presStyleIdx="1" presStyleCnt="3"/>
      <dgm:spPr/>
    </dgm:pt>
    <dgm:pt modelId="{BDDE0256-D757-43D3-83C5-D797855DA7FB}" type="pres">
      <dgm:prSet presAssocID="{47526573-21F0-4965-93BF-973324AE34F9}" presName="horz1" presStyleCnt="0"/>
      <dgm:spPr/>
    </dgm:pt>
    <dgm:pt modelId="{FF65A8C5-D6F9-4EFD-8A69-F5489DBF38BA}" type="pres">
      <dgm:prSet presAssocID="{47526573-21F0-4965-93BF-973324AE34F9}" presName="tx1" presStyleLbl="revTx" presStyleIdx="1" presStyleCnt="3"/>
      <dgm:spPr/>
    </dgm:pt>
    <dgm:pt modelId="{C077E02B-C047-4A96-926E-BF87198E5BC6}" type="pres">
      <dgm:prSet presAssocID="{47526573-21F0-4965-93BF-973324AE34F9}" presName="vert1" presStyleCnt="0"/>
      <dgm:spPr/>
    </dgm:pt>
    <dgm:pt modelId="{7BED338D-7E84-42C9-862E-DC09785AB2EE}" type="pres">
      <dgm:prSet presAssocID="{BE4A530B-645B-4371-8C3E-F6540195994F}" presName="thickLine" presStyleLbl="alignNode1" presStyleIdx="2" presStyleCnt="3"/>
      <dgm:spPr/>
    </dgm:pt>
    <dgm:pt modelId="{BBA50EA0-0600-4E33-9047-4D09422E0B85}" type="pres">
      <dgm:prSet presAssocID="{BE4A530B-645B-4371-8C3E-F6540195994F}" presName="horz1" presStyleCnt="0"/>
      <dgm:spPr/>
    </dgm:pt>
    <dgm:pt modelId="{FBEC9700-38BA-4B02-9E38-8C1D10ABCD81}" type="pres">
      <dgm:prSet presAssocID="{BE4A530B-645B-4371-8C3E-F6540195994F}" presName="tx1" presStyleLbl="revTx" presStyleIdx="2" presStyleCnt="3"/>
      <dgm:spPr/>
    </dgm:pt>
    <dgm:pt modelId="{28CBA06E-8377-42BD-8445-39139509B84C}" type="pres">
      <dgm:prSet presAssocID="{BE4A530B-645B-4371-8C3E-F6540195994F}" presName="vert1" presStyleCnt="0"/>
      <dgm:spPr/>
    </dgm:pt>
  </dgm:ptLst>
  <dgm:cxnLst>
    <dgm:cxn modelId="{0CF4CC08-41EB-4BC4-BF23-CAA8DF71547E}" srcId="{74CDA168-9D3D-45D4-A3F5-E6CB56A37839}" destId="{D2102608-592D-4F22-B57E-F1B0DCE1AFB2}" srcOrd="0" destOrd="0" parTransId="{5AFF80EA-A7DD-48A7-B3E0-5728359570BF}" sibTransId="{679198F3-18EB-40B5-B8FC-DF1F127FAEBA}"/>
    <dgm:cxn modelId="{3A2B7F3A-4E0E-47B8-88D5-5A3ED28BC56C}" type="presOf" srcId="{47526573-21F0-4965-93BF-973324AE34F9}" destId="{FF65A8C5-D6F9-4EFD-8A69-F5489DBF38BA}" srcOrd="0" destOrd="0" presId="urn:microsoft.com/office/officeart/2008/layout/LinedList"/>
    <dgm:cxn modelId="{40758696-948E-4D26-96C1-662C35847598}" type="presOf" srcId="{BE4A530B-645B-4371-8C3E-F6540195994F}" destId="{FBEC9700-38BA-4B02-9E38-8C1D10ABCD81}" srcOrd="0" destOrd="0" presId="urn:microsoft.com/office/officeart/2008/layout/LinedList"/>
    <dgm:cxn modelId="{296B05AC-2FD7-4294-953D-0AC5DCABCF36}" type="presOf" srcId="{D2102608-592D-4F22-B57E-F1B0DCE1AFB2}" destId="{82AE6F68-2ED1-4FEA-BE92-1F93856341CD}" srcOrd="0" destOrd="0" presId="urn:microsoft.com/office/officeart/2008/layout/LinedList"/>
    <dgm:cxn modelId="{815100BB-67DC-4B8A-8B52-B473841D0395}" type="presOf" srcId="{74CDA168-9D3D-45D4-A3F5-E6CB56A37839}" destId="{FDAF5687-AD3B-48BC-9467-B19A84D2D290}" srcOrd="0" destOrd="0" presId="urn:microsoft.com/office/officeart/2008/layout/LinedList"/>
    <dgm:cxn modelId="{8480B4C0-3974-40EB-8493-60E62D507841}" srcId="{74CDA168-9D3D-45D4-A3F5-E6CB56A37839}" destId="{47526573-21F0-4965-93BF-973324AE34F9}" srcOrd="1" destOrd="0" parTransId="{FE29D548-FDC6-4ECB-A8AC-1ABE647407C8}" sibTransId="{A203285B-C76D-4E23-8818-E3DE7C414DB6}"/>
    <dgm:cxn modelId="{AD23ABD0-1F51-40F7-83FE-EEF4C190DDDC}" srcId="{74CDA168-9D3D-45D4-A3F5-E6CB56A37839}" destId="{BE4A530B-645B-4371-8C3E-F6540195994F}" srcOrd="2" destOrd="0" parTransId="{215661B6-63B6-40DD-8AE6-92C155F9BA0F}" sibTransId="{45766F02-1A49-417A-BF93-C7A6012AF21D}"/>
    <dgm:cxn modelId="{A04D56A2-9CEF-4487-86E3-9F063941C728}" type="presParOf" srcId="{FDAF5687-AD3B-48BC-9467-B19A84D2D290}" destId="{10FE8F20-D0AE-4D4F-B3EB-45AA525F4E0D}" srcOrd="0" destOrd="0" presId="urn:microsoft.com/office/officeart/2008/layout/LinedList"/>
    <dgm:cxn modelId="{8A5B2198-78A9-4522-8AF3-39A3517588C1}" type="presParOf" srcId="{FDAF5687-AD3B-48BC-9467-B19A84D2D290}" destId="{5E1F7605-F063-405A-96E9-A3D1037B3C74}" srcOrd="1" destOrd="0" presId="urn:microsoft.com/office/officeart/2008/layout/LinedList"/>
    <dgm:cxn modelId="{BA108B25-80A8-468C-9407-B4DF2A1A7E60}" type="presParOf" srcId="{5E1F7605-F063-405A-96E9-A3D1037B3C74}" destId="{82AE6F68-2ED1-4FEA-BE92-1F93856341CD}" srcOrd="0" destOrd="0" presId="urn:microsoft.com/office/officeart/2008/layout/LinedList"/>
    <dgm:cxn modelId="{1D29C170-0EFE-40F1-A393-DF3BEBBA8BF0}" type="presParOf" srcId="{5E1F7605-F063-405A-96E9-A3D1037B3C74}" destId="{FEB8D036-AEB1-480C-9698-A64CB7084DB5}" srcOrd="1" destOrd="0" presId="urn:microsoft.com/office/officeart/2008/layout/LinedList"/>
    <dgm:cxn modelId="{80180C05-CC70-4549-9D97-DFC53A8BB778}" type="presParOf" srcId="{FDAF5687-AD3B-48BC-9467-B19A84D2D290}" destId="{327B90FA-AC6C-4154-AF10-8B27169070C1}" srcOrd="2" destOrd="0" presId="urn:microsoft.com/office/officeart/2008/layout/LinedList"/>
    <dgm:cxn modelId="{53F33ACC-3E43-4E11-A4A4-3D3AF63C2511}" type="presParOf" srcId="{FDAF5687-AD3B-48BC-9467-B19A84D2D290}" destId="{BDDE0256-D757-43D3-83C5-D797855DA7FB}" srcOrd="3" destOrd="0" presId="urn:microsoft.com/office/officeart/2008/layout/LinedList"/>
    <dgm:cxn modelId="{B0A9CE27-884D-4B99-9616-19FE4C1A3676}" type="presParOf" srcId="{BDDE0256-D757-43D3-83C5-D797855DA7FB}" destId="{FF65A8C5-D6F9-4EFD-8A69-F5489DBF38BA}" srcOrd="0" destOrd="0" presId="urn:microsoft.com/office/officeart/2008/layout/LinedList"/>
    <dgm:cxn modelId="{64DB9553-222D-46F8-985B-67E780447BE1}" type="presParOf" srcId="{BDDE0256-D757-43D3-83C5-D797855DA7FB}" destId="{C077E02B-C047-4A96-926E-BF87198E5BC6}" srcOrd="1" destOrd="0" presId="urn:microsoft.com/office/officeart/2008/layout/LinedList"/>
    <dgm:cxn modelId="{B9454145-0EB5-408C-83B1-A9555C05F805}" type="presParOf" srcId="{FDAF5687-AD3B-48BC-9467-B19A84D2D290}" destId="{7BED338D-7E84-42C9-862E-DC09785AB2EE}" srcOrd="4" destOrd="0" presId="urn:microsoft.com/office/officeart/2008/layout/LinedList"/>
    <dgm:cxn modelId="{2772375B-CB8B-4BFC-B8E6-F08C9F028012}" type="presParOf" srcId="{FDAF5687-AD3B-48BC-9467-B19A84D2D290}" destId="{BBA50EA0-0600-4E33-9047-4D09422E0B85}" srcOrd="5" destOrd="0" presId="urn:microsoft.com/office/officeart/2008/layout/LinedList"/>
    <dgm:cxn modelId="{4CA8053C-F1BC-4729-BAF9-1A78AC358382}" type="presParOf" srcId="{BBA50EA0-0600-4E33-9047-4D09422E0B85}" destId="{FBEC9700-38BA-4B02-9E38-8C1D10ABCD81}" srcOrd="0" destOrd="0" presId="urn:microsoft.com/office/officeart/2008/layout/LinedList"/>
    <dgm:cxn modelId="{DBD23333-F66E-466C-87FF-109BC2C3FFAE}" type="presParOf" srcId="{BBA50EA0-0600-4E33-9047-4D09422E0B85}" destId="{28CBA06E-8377-42BD-8445-39139509B84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79E6725-7FAE-4A60-81C4-80776B4F3915}" type="doc">
      <dgm:prSet loTypeId="urn:microsoft.com/office/officeart/2008/layout/LinedList" loCatId="list" qsTypeId="urn:microsoft.com/office/officeart/2005/8/quickstyle/simple1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5CBF6F89-BE4B-4DA8-B539-4E526FC0AB59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Krótkie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proste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zdania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0BB6BE28-E0CD-444C-A7A0-6980B5D1CA44}" type="parTrans" cxnId="{4C6CA271-7AC5-4CEE-A40C-ADB0FD24889D}">
      <dgm:prSet/>
      <dgm:spPr/>
      <dgm:t>
        <a:bodyPr/>
        <a:lstStyle/>
        <a:p>
          <a:endParaRPr lang="en-US"/>
        </a:p>
      </dgm:t>
    </dgm:pt>
    <dgm:pt modelId="{B51F55EC-022A-48F6-AA79-FE17C98F5156}" type="sibTrans" cxnId="{4C6CA271-7AC5-4CEE-A40C-ADB0FD24889D}">
      <dgm:prSet/>
      <dgm:spPr/>
      <dgm:t>
        <a:bodyPr/>
        <a:lstStyle/>
        <a:p>
          <a:endParaRPr lang="en-US"/>
        </a:p>
      </dgm:t>
    </dgm:pt>
    <dgm:pt modelId="{DE0F4570-526D-42D6-924E-D7EBE8D421DE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Powszechnie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znane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słownictwo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CA7A1D9C-CA80-49DE-BBFD-7ED29AC19C46}" type="parTrans" cxnId="{34CEAEAE-94E2-4F66-B5F9-1165E063D2F2}">
      <dgm:prSet/>
      <dgm:spPr/>
      <dgm:t>
        <a:bodyPr/>
        <a:lstStyle/>
        <a:p>
          <a:endParaRPr lang="en-US"/>
        </a:p>
      </dgm:t>
    </dgm:pt>
    <dgm:pt modelId="{1F140B1F-4A57-4DD8-8C0B-12F348064540}" type="sibTrans" cxnId="{34CEAEAE-94E2-4F66-B5F9-1165E063D2F2}">
      <dgm:prSet/>
      <dgm:spPr/>
      <dgm:t>
        <a:bodyPr/>
        <a:lstStyle/>
        <a:p>
          <a:endParaRPr lang="en-US"/>
        </a:p>
      </dgm:t>
    </dgm:pt>
    <dgm:pt modelId="{C4EBCB61-8B00-40F0-A233-6D799B9C3BD2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Unikanie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strony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biernej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EBC741EA-328A-4432-BDA1-D327F9C9E31A}" type="parTrans" cxnId="{9398993E-8B1F-433C-B7C4-DCBC840E5910}">
      <dgm:prSet/>
      <dgm:spPr/>
      <dgm:t>
        <a:bodyPr/>
        <a:lstStyle/>
        <a:p>
          <a:endParaRPr lang="en-US"/>
        </a:p>
      </dgm:t>
    </dgm:pt>
    <dgm:pt modelId="{A9B89646-21B0-4643-9CB0-C55DD2597654}" type="sibTrans" cxnId="{9398993E-8B1F-433C-B7C4-DCBC840E5910}">
      <dgm:prSet/>
      <dgm:spPr/>
      <dgm:t>
        <a:bodyPr/>
        <a:lstStyle/>
        <a:p>
          <a:endParaRPr lang="en-US"/>
        </a:p>
      </dgm:t>
    </dgm:pt>
    <dgm:pt modelId="{A42B6053-A829-4339-8D8B-C3DDFAFC75C3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Użycie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list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nagłówków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C988C64-F4C5-4413-BDCD-9D72C9FC49C5}" type="parTrans" cxnId="{948DB586-5210-40F3-8618-D270E4D1C0F0}">
      <dgm:prSet/>
      <dgm:spPr/>
      <dgm:t>
        <a:bodyPr/>
        <a:lstStyle/>
        <a:p>
          <a:endParaRPr lang="en-US"/>
        </a:p>
      </dgm:t>
    </dgm:pt>
    <dgm:pt modelId="{F107A6B9-57CE-4552-BDEC-D716D300F04D}" type="sibTrans" cxnId="{948DB586-5210-40F3-8618-D270E4D1C0F0}">
      <dgm:prSet/>
      <dgm:spPr/>
      <dgm:t>
        <a:bodyPr/>
        <a:lstStyle/>
        <a:p>
          <a:endParaRPr lang="en-US"/>
        </a:p>
      </dgm:t>
    </dgm:pt>
    <dgm:pt modelId="{2A844551-02F5-4896-BD46-CFD04A9F77EF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Jasne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wyjaśnienie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trudnych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terminów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2B806761-2493-4F38-978B-1A43E4AB22AF}" type="parTrans" cxnId="{1EEE0512-32AE-44DD-9D0D-1B6F1B72E8D6}">
      <dgm:prSet/>
      <dgm:spPr/>
      <dgm:t>
        <a:bodyPr/>
        <a:lstStyle/>
        <a:p>
          <a:endParaRPr lang="en-US"/>
        </a:p>
      </dgm:t>
    </dgm:pt>
    <dgm:pt modelId="{1E685696-20FB-4754-AF0C-EAD113E1EAC9}" type="sibTrans" cxnId="{1EEE0512-32AE-44DD-9D0D-1B6F1B72E8D6}">
      <dgm:prSet/>
      <dgm:spPr/>
      <dgm:t>
        <a:bodyPr/>
        <a:lstStyle/>
        <a:p>
          <a:endParaRPr lang="en-US"/>
        </a:p>
      </dgm:t>
    </dgm:pt>
    <dgm:pt modelId="{6E1264E7-3554-413B-B40B-F80FAEA43E7E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Uprzejmy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przejrzysty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ton</a:t>
          </a:r>
        </a:p>
      </dgm:t>
    </dgm:pt>
    <dgm:pt modelId="{E1CA031F-D9EC-4345-9DCC-5727D5781CBF}" type="parTrans" cxnId="{A5FA93AD-F479-480C-8324-6AF4A83EB850}">
      <dgm:prSet/>
      <dgm:spPr/>
      <dgm:t>
        <a:bodyPr/>
        <a:lstStyle/>
        <a:p>
          <a:endParaRPr lang="en-US"/>
        </a:p>
      </dgm:t>
    </dgm:pt>
    <dgm:pt modelId="{1568059D-889A-4DA3-A200-1F35738CD76D}" type="sibTrans" cxnId="{A5FA93AD-F479-480C-8324-6AF4A83EB850}">
      <dgm:prSet/>
      <dgm:spPr/>
      <dgm:t>
        <a:bodyPr/>
        <a:lstStyle/>
        <a:p>
          <a:endParaRPr lang="en-US"/>
        </a:p>
      </dgm:t>
    </dgm:pt>
    <dgm:pt modelId="{12D8FB8F-87A7-4396-94D2-4D60940B50CD}" type="pres">
      <dgm:prSet presAssocID="{679E6725-7FAE-4A60-81C4-80776B4F3915}" presName="vert0" presStyleCnt="0">
        <dgm:presLayoutVars>
          <dgm:dir/>
          <dgm:animOne val="branch"/>
          <dgm:animLvl val="lvl"/>
        </dgm:presLayoutVars>
      </dgm:prSet>
      <dgm:spPr/>
    </dgm:pt>
    <dgm:pt modelId="{23EB280C-C81B-466C-B7DC-985349C3CC17}" type="pres">
      <dgm:prSet presAssocID="{5CBF6F89-BE4B-4DA8-B539-4E526FC0AB59}" presName="thickLine" presStyleLbl="alignNode1" presStyleIdx="0" presStyleCnt="6"/>
      <dgm:spPr/>
    </dgm:pt>
    <dgm:pt modelId="{1E6B0009-4A53-402F-ADEF-FA847F4F6FA3}" type="pres">
      <dgm:prSet presAssocID="{5CBF6F89-BE4B-4DA8-B539-4E526FC0AB59}" presName="horz1" presStyleCnt="0"/>
      <dgm:spPr/>
    </dgm:pt>
    <dgm:pt modelId="{270752E4-41E7-44C3-9DA4-DEFA2860444A}" type="pres">
      <dgm:prSet presAssocID="{5CBF6F89-BE4B-4DA8-B539-4E526FC0AB59}" presName="tx1" presStyleLbl="revTx" presStyleIdx="0" presStyleCnt="6"/>
      <dgm:spPr/>
    </dgm:pt>
    <dgm:pt modelId="{6B19F299-518B-4F7F-8C56-0F3ED7F58001}" type="pres">
      <dgm:prSet presAssocID="{5CBF6F89-BE4B-4DA8-B539-4E526FC0AB59}" presName="vert1" presStyleCnt="0"/>
      <dgm:spPr/>
    </dgm:pt>
    <dgm:pt modelId="{4A1E8CF7-3779-4EAD-B7BC-95FC36D78C8F}" type="pres">
      <dgm:prSet presAssocID="{DE0F4570-526D-42D6-924E-D7EBE8D421DE}" presName="thickLine" presStyleLbl="alignNode1" presStyleIdx="1" presStyleCnt="6"/>
      <dgm:spPr/>
    </dgm:pt>
    <dgm:pt modelId="{969E201C-892C-4295-BED8-28B945886C88}" type="pres">
      <dgm:prSet presAssocID="{DE0F4570-526D-42D6-924E-D7EBE8D421DE}" presName="horz1" presStyleCnt="0"/>
      <dgm:spPr/>
    </dgm:pt>
    <dgm:pt modelId="{8D64E238-EA37-4B9A-BCF5-C769FBFBC0B9}" type="pres">
      <dgm:prSet presAssocID="{DE0F4570-526D-42D6-924E-D7EBE8D421DE}" presName="tx1" presStyleLbl="revTx" presStyleIdx="1" presStyleCnt="6"/>
      <dgm:spPr/>
    </dgm:pt>
    <dgm:pt modelId="{5DBC7C78-692F-4C8A-B14E-1065B7CF9DF0}" type="pres">
      <dgm:prSet presAssocID="{DE0F4570-526D-42D6-924E-D7EBE8D421DE}" presName="vert1" presStyleCnt="0"/>
      <dgm:spPr/>
    </dgm:pt>
    <dgm:pt modelId="{7225F5B4-F813-4DDE-8D05-192F6AD6199E}" type="pres">
      <dgm:prSet presAssocID="{C4EBCB61-8B00-40F0-A233-6D799B9C3BD2}" presName="thickLine" presStyleLbl="alignNode1" presStyleIdx="2" presStyleCnt="6"/>
      <dgm:spPr/>
    </dgm:pt>
    <dgm:pt modelId="{AA0CDBEC-50D5-4C70-A269-7071D14F15E2}" type="pres">
      <dgm:prSet presAssocID="{C4EBCB61-8B00-40F0-A233-6D799B9C3BD2}" presName="horz1" presStyleCnt="0"/>
      <dgm:spPr/>
    </dgm:pt>
    <dgm:pt modelId="{84CC82E8-8E1B-43B6-871A-6428B423C36B}" type="pres">
      <dgm:prSet presAssocID="{C4EBCB61-8B00-40F0-A233-6D799B9C3BD2}" presName="tx1" presStyleLbl="revTx" presStyleIdx="2" presStyleCnt="6"/>
      <dgm:spPr/>
    </dgm:pt>
    <dgm:pt modelId="{71BAE7F4-B018-463E-A7A2-D023A5320903}" type="pres">
      <dgm:prSet presAssocID="{C4EBCB61-8B00-40F0-A233-6D799B9C3BD2}" presName="vert1" presStyleCnt="0"/>
      <dgm:spPr/>
    </dgm:pt>
    <dgm:pt modelId="{C57A5B39-7A8A-4E91-8D12-593AD1AD5FF6}" type="pres">
      <dgm:prSet presAssocID="{A42B6053-A829-4339-8D8B-C3DDFAFC75C3}" presName="thickLine" presStyleLbl="alignNode1" presStyleIdx="3" presStyleCnt="6"/>
      <dgm:spPr/>
    </dgm:pt>
    <dgm:pt modelId="{E91C46A5-7CBE-4878-B656-DE36557C4283}" type="pres">
      <dgm:prSet presAssocID="{A42B6053-A829-4339-8D8B-C3DDFAFC75C3}" presName="horz1" presStyleCnt="0"/>
      <dgm:spPr/>
    </dgm:pt>
    <dgm:pt modelId="{3C921D72-7A67-49A3-8F31-59355B08B177}" type="pres">
      <dgm:prSet presAssocID="{A42B6053-A829-4339-8D8B-C3DDFAFC75C3}" presName="tx1" presStyleLbl="revTx" presStyleIdx="3" presStyleCnt="6"/>
      <dgm:spPr/>
    </dgm:pt>
    <dgm:pt modelId="{11B663F3-6CDD-4CE0-B03E-D556257E0683}" type="pres">
      <dgm:prSet presAssocID="{A42B6053-A829-4339-8D8B-C3DDFAFC75C3}" presName="vert1" presStyleCnt="0"/>
      <dgm:spPr/>
    </dgm:pt>
    <dgm:pt modelId="{8B94B165-00E5-43B1-A0FC-6A470C16E5AC}" type="pres">
      <dgm:prSet presAssocID="{2A844551-02F5-4896-BD46-CFD04A9F77EF}" presName="thickLine" presStyleLbl="alignNode1" presStyleIdx="4" presStyleCnt="6"/>
      <dgm:spPr/>
    </dgm:pt>
    <dgm:pt modelId="{7D23F77C-0A76-41D7-8841-8CDD9326C54D}" type="pres">
      <dgm:prSet presAssocID="{2A844551-02F5-4896-BD46-CFD04A9F77EF}" presName="horz1" presStyleCnt="0"/>
      <dgm:spPr/>
    </dgm:pt>
    <dgm:pt modelId="{D965A31E-B105-4107-ADE8-1CAED99A0CE5}" type="pres">
      <dgm:prSet presAssocID="{2A844551-02F5-4896-BD46-CFD04A9F77EF}" presName="tx1" presStyleLbl="revTx" presStyleIdx="4" presStyleCnt="6"/>
      <dgm:spPr/>
    </dgm:pt>
    <dgm:pt modelId="{48E352D3-CDC6-47C5-865E-C487A97C7221}" type="pres">
      <dgm:prSet presAssocID="{2A844551-02F5-4896-BD46-CFD04A9F77EF}" presName="vert1" presStyleCnt="0"/>
      <dgm:spPr/>
    </dgm:pt>
    <dgm:pt modelId="{23FF524F-3A17-481F-A3A4-C7EE8CF5B745}" type="pres">
      <dgm:prSet presAssocID="{6E1264E7-3554-413B-B40B-F80FAEA43E7E}" presName="thickLine" presStyleLbl="alignNode1" presStyleIdx="5" presStyleCnt="6"/>
      <dgm:spPr/>
    </dgm:pt>
    <dgm:pt modelId="{C66976D8-1BBA-4BA9-B27D-7C8FE3D33552}" type="pres">
      <dgm:prSet presAssocID="{6E1264E7-3554-413B-B40B-F80FAEA43E7E}" presName="horz1" presStyleCnt="0"/>
      <dgm:spPr/>
    </dgm:pt>
    <dgm:pt modelId="{7690F0CB-8729-464E-9DE8-667CC4139277}" type="pres">
      <dgm:prSet presAssocID="{6E1264E7-3554-413B-B40B-F80FAEA43E7E}" presName="tx1" presStyleLbl="revTx" presStyleIdx="5" presStyleCnt="6"/>
      <dgm:spPr/>
    </dgm:pt>
    <dgm:pt modelId="{39FFA7C8-1804-4825-970F-50C52709669F}" type="pres">
      <dgm:prSet presAssocID="{6E1264E7-3554-413B-B40B-F80FAEA43E7E}" presName="vert1" presStyleCnt="0"/>
      <dgm:spPr/>
    </dgm:pt>
  </dgm:ptLst>
  <dgm:cxnLst>
    <dgm:cxn modelId="{FD73B50C-CED5-4B3B-9C4D-B2F8B3816CA5}" type="presOf" srcId="{2A844551-02F5-4896-BD46-CFD04A9F77EF}" destId="{D965A31E-B105-4107-ADE8-1CAED99A0CE5}" srcOrd="0" destOrd="0" presId="urn:microsoft.com/office/officeart/2008/layout/LinedList"/>
    <dgm:cxn modelId="{1EEE0512-32AE-44DD-9D0D-1B6F1B72E8D6}" srcId="{679E6725-7FAE-4A60-81C4-80776B4F3915}" destId="{2A844551-02F5-4896-BD46-CFD04A9F77EF}" srcOrd="4" destOrd="0" parTransId="{2B806761-2493-4F38-978B-1A43E4AB22AF}" sibTransId="{1E685696-20FB-4754-AF0C-EAD113E1EAC9}"/>
    <dgm:cxn modelId="{CD5B6B1A-FD90-4FFC-A761-067DAB9E3928}" type="presOf" srcId="{5CBF6F89-BE4B-4DA8-B539-4E526FC0AB59}" destId="{270752E4-41E7-44C3-9DA4-DEFA2860444A}" srcOrd="0" destOrd="0" presId="urn:microsoft.com/office/officeart/2008/layout/LinedList"/>
    <dgm:cxn modelId="{9398993E-8B1F-433C-B7C4-DCBC840E5910}" srcId="{679E6725-7FAE-4A60-81C4-80776B4F3915}" destId="{C4EBCB61-8B00-40F0-A233-6D799B9C3BD2}" srcOrd="2" destOrd="0" parTransId="{EBC741EA-328A-4432-BDA1-D327F9C9E31A}" sibTransId="{A9B89646-21B0-4643-9CB0-C55DD2597654}"/>
    <dgm:cxn modelId="{12547E63-F8FB-41A0-B734-242F2E4C3192}" type="presOf" srcId="{C4EBCB61-8B00-40F0-A233-6D799B9C3BD2}" destId="{84CC82E8-8E1B-43B6-871A-6428B423C36B}" srcOrd="0" destOrd="0" presId="urn:microsoft.com/office/officeart/2008/layout/LinedList"/>
    <dgm:cxn modelId="{4C6CA271-7AC5-4CEE-A40C-ADB0FD24889D}" srcId="{679E6725-7FAE-4A60-81C4-80776B4F3915}" destId="{5CBF6F89-BE4B-4DA8-B539-4E526FC0AB59}" srcOrd="0" destOrd="0" parTransId="{0BB6BE28-E0CD-444C-A7A0-6980B5D1CA44}" sibTransId="{B51F55EC-022A-48F6-AA79-FE17C98F5156}"/>
    <dgm:cxn modelId="{0959EC58-3882-437E-BFA4-D6ED8E6E425B}" type="presOf" srcId="{A42B6053-A829-4339-8D8B-C3DDFAFC75C3}" destId="{3C921D72-7A67-49A3-8F31-59355B08B177}" srcOrd="0" destOrd="0" presId="urn:microsoft.com/office/officeart/2008/layout/LinedList"/>
    <dgm:cxn modelId="{948DB586-5210-40F3-8618-D270E4D1C0F0}" srcId="{679E6725-7FAE-4A60-81C4-80776B4F3915}" destId="{A42B6053-A829-4339-8D8B-C3DDFAFC75C3}" srcOrd="3" destOrd="0" parTransId="{6C988C64-F4C5-4413-BDCD-9D72C9FC49C5}" sibTransId="{F107A6B9-57CE-4552-BDEC-D716D300F04D}"/>
    <dgm:cxn modelId="{A5FA93AD-F479-480C-8324-6AF4A83EB850}" srcId="{679E6725-7FAE-4A60-81C4-80776B4F3915}" destId="{6E1264E7-3554-413B-B40B-F80FAEA43E7E}" srcOrd="5" destOrd="0" parTransId="{E1CA031F-D9EC-4345-9DCC-5727D5781CBF}" sibTransId="{1568059D-889A-4DA3-A200-1F35738CD76D}"/>
    <dgm:cxn modelId="{34CEAEAE-94E2-4F66-B5F9-1165E063D2F2}" srcId="{679E6725-7FAE-4A60-81C4-80776B4F3915}" destId="{DE0F4570-526D-42D6-924E-D7EBE8D421DE}" srcOrd="1" destOrd="0" parTransId="{CA7A1D9C-CA80-49DE-BBFD-7ED29AC19C46}" sibTransId="{1F140B1F-4A57-4DD8-8C0B-12F348064540}"/>
    <dgm:cxn modelId="{9B0749BF-1817-4240-83B3-6D80FE4587C7}" type="presOf" srcId="{679E6725-7FAE-4A60-81C4-80776B4F3915}" destId="{12D8FB8F-87A7-4396-94D2-4D60940B50CD}" srcOrd="0" destOrd="0" presId="urn:microsoft.com/office/officeart/2008/layout/LinedList"/>
    <dgm:cxn modelId="{48FDCCCF-A486-4B92-A9FE-AF21DB8BB944}" type="presOf" srcId="{DE0F4570-526D-42D6-924E-D7EBE8D421DE}" destId="{8D64E238-EA37-4B9A-BCF5-C769FBFBC0B9}" srcOrd="0" destOrd="0" presId="urn:microsoft.com/office/officeart/2008/layout/LinedList"/>
    <dgm:cxn modelId="{9C33D0D9-E782-4F6B-8F26-CC3CF107802E}" type="presOf" srcId="{6E1264E7-3554-413B-B40B-F80FAEA43E7E}" destId="{7690F0CB-8729-464E-9DE8-667CC4139277}" srcOrd="0" destOrd="0" presId="urn:microsoft.com/office/officeart/2008/layout/LinedList"/>
    <dgm:cxn modelId="{316AF64E-5141-472D-8301-C3CEAE8088DD}" type="presParOf" srcId="{12D8FB8F-87A7-4396-94D2-4D60940B50CD}" destId="{23EB280C-C81B-466C-B7DC-985349C3CC17}" srcOrd="0" destOrd="0" presId="urn:microsoft.com/office/officeart/2008/layout/LinedList"/>
    <dgm:cxn modelId="{4DA76B23-A61F-4F55-8E13-A4C4DBE14710}" type="presParOf" srcId="{12D8FB8F-87A7-4396-94D2-4D60940B50CD}" destId="{1E6B0009-4A53-402F-ADEF-FA847F4F6FA3}" srcOrd="1" destOrd="0" presId="urn:microsoft.com/office/officeart/2008/layout/LinedList"/>
    <dgm:cxn modelId="{EF576C68-2E1A-4930-800C-FC8EE99A57C3}" type="presParOf" srcId="{1E6B0009-4A53-402F-ADEF-FA847F4F6FA3}" destId="{270752E4-41E7-44C3-9DA4-DEFA2860444A}" srcOrd="0" destOrd="0" presId="urn:microsoft.com/office/officeart/2008/layout/LinedList"/>
    <dgm:cxn modelId="{94870476-EC06-4DB9-B246-A4044A203767}" type="presParOf" srcId="{1E6B0009-4A53-402F-ADEF-FA847F4F6FA3}" destId="{6B19F299-518B-4F7F-8C56-0F3ED7F58001}" srcOrd="1" destOrd="0" presId="urn:microsoft.com/office/officeart/2008/layout/LinedList"/>
    <dgm:cxn modelId="{1DFEDD61-237B-4AD7-8BE3-B704E63081AD}" type="presParOf" srcId="{12D8FB8F-87A7-4396-94D2-4D60940B50CD}" destId="{4A1E8CF7-3779-4EAD-B7BC-95FC36D78C8F}" srcOrd="2" destOrd="0" presId="urn:microsoft.com/office/officeart/2008/layout/LinedList"/>
    <dgm:cxn modelId="{BD30D41B-1AB3-42A9-95C7-440B0EAA43AB}" type="presParOf" srcId="{12D8FB8F-87A7-4396-94D2-4D60940B50CD}" destId="{969E201C-892C-4295-BED8-28B945886C88}" srcOrd="3" destOrd="0" presId="urn:microsoft.com/office/officeart/2008/layout/LinedList"/>
    <dgm:cxn modelId="{3B525AC4-E016-46B7-9126-7EB2CA29CC70}" type="presParOf" srcId="{969E201C-892C-4295-BED8-28B945886C88}" destId="{8D64E238-EA37-4B9A-BCF5-C769FBFBC0B9}" srcOrd="0" destOrd="0" presId="urn:microsoft.com/office/officeart/2008/layout/LinedList"/>
    <dgm:cxn modelId="{71E6075B-13A6-48FF-870E-062DD31E683C}" type="presParOf" srcId="{969E201C-892C-4295-BED8-28B945886C88}" destId="{5DBC7C78-692F-4C8A-B14E-1065B7CF9DF0}" srcOrd="1" destOrd="0" presId="urn:microsoft.com/office/officeart/2008/layout/LinedList"/>
    <dgm:cxn modelId="{2BBB386A-AF7D-4887-AB95-ECD1DF564573}" type="presParOf" srcId="{12D8FB8F-87A7-4396-94D2-4D60940B50CD}" destId="{7225F5B4-F813-4DDE-8D05-192F6AD6199E}" srcOrd="4" destOrd="0" presId="urn:microsoft.com/office/officeart/2008/layout/LinedList"/>
    <dgm:cxn modelId="{C4044B90-149B-4D3B-91E7-10AF30FC20FC}" type="presParOf" srcId="{12D8FB8F-87A7-4396-94D2-4D60940B50CD}" destId="{AA0CDBEC-50D5-4C70-A269-7071D14F15E2}" srcOrd="5" destOrd="0" presId="urn:microsoft.com/office/officeart/2008/layout/LinedList"/>
    <dgm:cxn modelId="{A370BF91-1209-4014-96C0-3DFA0A1955D8}" type="presParOf" srcId="{AA0CDBEC-50D5-4C70-A269-7071D14F15E2}" destId="{84CC82E8-8E1B-43B6-871A-6428B423C36B}" srcOrd="0" destOrd="0" presId="urn:microsoft.com/office/officeart/2008/layout/LinedList"/>
    <dgm:cxn modelId="{1BAB768B-A044-4034-ACE6-CCFE7EDAEE54}" type="presParOf" srcId="{AA0CDBEC-50D5-4C70-A269-7071D14F15E2}" destId="{71BAE7F4-B018-463E-A7A2-D023A5320903}" srcOrd="1" destOrd="0" presId="urn:microsoft.com/office/officeart/2008/layout/LinedList"/>
    <dgm:cxn modelId="{9474285E-77D8-492B-A84F-15B79D7A8609}" type="presParOf" srcId="{12D8FB8F-87A7-4396-94D2-4D60940B50CD}" destId="{C57A5B39-7A8A-4E91-8D12-593AD1AD5FF6}" srcOrd="6" destOrd="0" presId="urn:microsoft.com/office/officeart/2008/layout/LinedList"/>
    <dgm:cxn modelId="{B5E1012F-BF9E-4029-B90D-3920C472F1CA}" type="presParOf" srcId="{12D8FB8F-87A7-4396-94D2-4D60940B50CD}" destId="{E91C46A5-7CBE-4878-B656-DE36557C4283}" srcOrd="7" destOrd="0" presId="urn:microsoft.com/office/officeart/2008/layout/LinedList"/>
    <dgm:cxn modelId="{E183D1C0-FEE9-4FB9-94F8-7EE506DAB9EE}" type="presParOf" srcId="{E91C46A5-7CBE-4878-B656-DE36557C4283}" destId="{3C921D72-7A67-49A3-8F31-59355B08B177}" srcOrd="0" destOrd="0" presId="urn:microsoft.com/office/officeart/2008/layout/LinedList"/>
    <dgm:cxn modelId="{2B45D6DF-0D8D-4DE7-97AA-AD9EFB7EB495}" type="presParOf" srcId="{E91C46A5-7CBE-4878-B656-DE36557C4283}" destId="{11B663F3-6CDD-4CE0-B03E-D556257E0683}" srcOrd="1" destOrd="0" presId="urn:microsoft.com/office/officeart/2008/layout/LinedList"/>
    <dgm:cxn modelId="{7BA5DBF0-EE1B-449E-94AB-3BD94F33CDC6}" type="presParOf" srcId="{12D8FB8F-87A7-4396-94D2-4D60940B50CD}" destId="{8B94B165-00E5-43B1-A0FC-6A470C16E5AC}" srcOrd="8" destOrd="0" presId="urn:microsoft.com/office/officeart/2008/layout/LinedList"/>
    <dgm:cxn modelId="{BFAAF30B-4201-4CFB-AB11-F821DEFD985F}" type="presParOf" srcId="{12D8FB8F-87A7-4396-94D2-4D60940B50CD}" destId="{7D23F77C-0A76-41D7-8841-8CDD9326C54D}" srcOrd="9" destOrd="0" presId="urn:microsoft.com/office/officeart/2008/layout/LinedList"/>
    <dgm:cxn modelId="{E83EABD7-F174-4E87-87E3-4D90EBD40224}" type="presParOf" srcId="{7D23F77C-0A76-41D7-8841-8CDD9326C54D}" destId="{D965A31E-B105-4107-ADE8-1CAED99A0CE5}" srcOrd="0" destOrd="0" presId="urn:microsoft.com/office/officeart/2008/layout/LinedList"/>
    <dgm:cxn modelId="{BA01CDB8-45C8-440C-A803-2C1B0DCD9133}" type="presParOf" srcId="{7D23F77C-0A76-41D7-8841-8CDD9326C54D}" destId="{48E352D3-CDC6-47C5-865E-C487A97C7221}" srcOrd="1" destOrd="0" presId="urn:microsoft.com/office/officeart/2008/layout/LinedList"/>
    <dgm:cxn modelId="{B81D59D7-6F59-4039-8926-5903CA135A35}" type="presParOf" srcId="{12D8FB8F-87A7-4396-94D2-4D60940B50CD}" destId="{23FF524F-3A17-481F-A3A4-C7EE8CF5B745}" srcOrd="10" destOrd="0" presId="urn:microsoft.com/office/officeart/2008/layout/LinedList"/>
    <dgm:cxn modelId="{F026EEA9-0942-4744-90FA-CCE9BA23BDB7}" type="presParOf" srcId="{12D8FB8F-87A7-4396-94D2-4D60940B50CD}" destId="{C66976D8-1BBA-4BA9-B27D-7C8FE3D33552}" srcOrd="11" destOrd="0" presId="urn:microsoft.com/office/officeart/2008/layout/LinedList"/>
    <dgm:cxn modelId="{816BBC2B-DFF2-4F2F-91F7-F94D5339C96B}" type="presParOf" srcId="{C66976D8-1BBA-4BA9-B27D-7C8FE3D33552}" destId="{7690F0CB-8729-464E-9DE8-667CC4139277}" srcOrd="0" destOrd="0" presId="urn:microsoft.com/office/officeart/2008/layout/LinedList"/>
    <dgm:cxn modelId="{69B78C89-DF6F-4AC9-BDD5-2C5C75250573}" type="presParOf" srcId="{C66976D8-1BBA-4BA9-B27D-7C8FE3D33552}" destId="{39FFA7C8-1804-4825-970F-50C52709669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F3DFD1E-9731-41B6-859C-AECD591D1137}" type="doc">
      <dgm:prSet loTypeId="urn:microsoft.com/office/officeart/2008/layout/LinedList" loCatId="list" qsTypeId="urn:microsoft.com/office/officeart/2005/8/quickstyle/simple1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002955F3-9CE8-4F17-A81C-5B8E5A8573D4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Komunikacja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ZR to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narzędzie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budowania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relacji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transparentności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D26E181-8780-4EC8-A384-7255727477D1}" type="parTrans" cxnId="{026BC7A3-0574-4A2B-98D4-0684B5718909}">
      <dgm:prSet/>
      <dgm:spPr/>
      <dgm:t>
        <a:bodyPr/>
        <a:lstStyle/>
        <a:p>
          <a:endParaRPr lang="en-US"/>
        </a:p>
      </dgm:t>
    </dgm:pt>
    <dgm:pt modelId="{D3DFEEC9-AA82-4EB9-A436-514361DD6E35}" type="sibTrans" cxnId="{026BC7A3-0574-4A2B-98D4-0684B5718909}">
      <dgm:prSet/>
      <dgm:spPr/>
      <dgm:t>
        <a:bodyPr/>
        <a:lstStyle/>
        <a:p>
          <a:endParaRPr lang="en-US"/>
        </a:p>
      </dgm:t>
    </dgm:pt>
    <dgm:pt modelId="{223408FA-0533-4D77-A53C-C7DC91CBD991}">
      <dgm:prSet/>
      <dgm:spPr/>
      <dgm:t>
        <a:bodyPr/>
        <a:lstStyle/>
        <a:p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Jej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skuteczność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zależy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od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dopasowania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treści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do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odbiorcy</a:t>
          </a:r>
          <a:endParaRPr lang="en-US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4B349FD-2DB4-45F2-859A-4D32C16ADFF8}" type="parTrans" cxnId="{3AB88FC5-B305-433A-895E-233EA204DF08}">
      <dgm:prSet/>
      <dgm:spPr/>
      <dgm:t>
        <a:bodyPr/>
        <a:lstStyle/>
        <a:p>
          <a:endParaRPr lang="en-US"/>
        </a:p>
      </dgm:t>
    </dgm:pt>
    <dgm:pt modelId="{2703074E-C966-414B-80F7-500F99E602CB}" type="sibTrans" cxnId="{3AB88FC5-B305-433A-895E-233EA204DF08}">
      <dgm:prSet/>
      <dgm:spPr/>
      <dgm:t>
        <a:bodyPr/>
        <a:lstStyle/>
        <a:p>
          <a:endParaRPr lang="en-US"/>
        </a:p>
      </dgm:t>
    </dgm:pt>
    <dgm:pt modelId="{81D0D08F-CC45-48F0-8008-1D2F217FE143}">
      <dgm:prSet/>
      <dgm:spPr/>
      <dgm:t>
        <a:bodyPr/>
        <a:lstStyle/>
        <a:p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Plan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komunikacji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musi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być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przemyślany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spójny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</a:t>
          </a:r>
          <a:r>
            <a:rPr lang="en-US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działaniami</a:t>
          </a:r>
          <a:r>
            <a: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</a:t>
          </a:r>
        </a:p>
      </dgm:t>
    </dgm:pt>
    <dgm:pt modelId="{229262D7-D559-4AC1-9B0E-5BD7EF7993F3}" type="parTrans" cxnId="{CE797B5D-2D76-4A56-88D1-94F849894C06}">
      <dgm:prSet/>
      <dgm:spPr/>
      <dgm:t>
        <a:bodyPr/>
        <a:lstStyle/>
        <a:p>
          <a:endParaRPr lang="en-US"/>
        </a:p>
      </dgm:t>
    </dgm:pt>
    <dgm:pt modelId="{DFBE6E19-A5F8-450E-8D87-45BA183486CE}" type="sibTrans" cxnId="{CE797B5D-2D76-4A56-88D1-94F849894C06}">
      <dgm:prSet/>
      <dgm:spPr/>
      <dgm:t>
        <a:bodyPr/>
        <a:lstStyle/>
        <a:p>
          <a:endParaRPr lang="en-US"/>
        </a:p>
      </dgm:t>
    </dgm:pt>
    <dgm:pt modelId="{6B3B25A1-C908-44AA-8FD5-5D66F6D243B5}" type="pres">
      <dgm:prSet presAssocID="{6F3DFD1E-9731-41B6-859C-AECD591D1137}" presName="vert0" presStyleCnt="0">
        <dgm:presLayoutVars>
          <dgm:dir/>
          <dgm:animOne val="branch"/>
          <dgm:animLvl val="lvl"/>
        </dgm:presLayoutVars>
      </dgm:prSet>
      <dgm:spPr/>
    </dgm:pt>
    <dgm:pt modelId="{66EAC4C4-6C4B-4B46-87CD-88AC332F6AFF}" type="pres">
      <dgm:prSet presAssocID="{002955F3-9CE8-4F17-A81C-5B8E5A8573D4}" presName="thickLine" presStyleLbl="alignNode1" presStyleIdx="0" presStyleCnt="3"/>
      <dgm:spPr/>
    </dgm:pt>
    <dgm:pt modelId="{491F4DA3-0149-4D4E-85E3-5F54459AE70C}" type="pres">
      <dgm:prSet presAssocID="{002955F3-9CE8-4F17-A81C-5B8E5A8573D4}" presName="horz1" presStyleCnt="0"/>
      <dgm:spPr/>
    </dgm:pt>
    <dgm:pt modelId="{5764F6FE-E676-46B2-AB38-175254D8D52A}" type="pres">
      <dgm:prSet presAssocID="{002955F3-9CE8-4F17-A81C-5B8E5A8573D4}" presName="tx1" presStyleLbl="revTx" presStyleIdx="0" presStyleCnt="3"/>
      <dgm:spPr/>
    </dgm:pt>
    <dgm:pt modelId="{3B1BA8DA-B02F-416A-A12F-113DDA0DD447}" type="pres">
      <dgm:prSet presAssocID="{002955F3-9CE8-4F17-A81C-5B8E5A8573D4}" presName="vert1" presStyleCnt="0"/>
      <dgm:spPr/>
    </dgm:pt>
    <dgm:pt modelId="{2BF44DB7-3C1A-491C-8C5E-93323F65D66C}" type="pres">
      <dgm:prSet presAssocID="{223408FA-0533-4D77-A53C-C7DC91CBD991}" presName="thickLine" presStyleLbl="alignNode1" presStyleIdx="1" presStyleCnt="3"/>
      <dgm:spPr/>
    </dgm:pt>
    <dgm:pt modelId="{C24C04CB-F79D-45DC-8ABA-946FB46C420A}" type="pres">
      <dgm:prSet presAssocID="{223408FA-0533-4D77-A53C-C7DC91CBD991}" presName="horz1" presStyleCnt="0"/>
      <dgm:spPr/>
    </dgm:pt>
    <dgm:pt modelId="{CA3C74B6-6140-47F4-AD92-0FA1D5754844}" type="pres">
      <dgm:prSet presAssocID="{223408FA-0533-4D77-A53C-C7DC91CBD991}" presName="tx1" presStyleLbl="revTx" presStyleIdx="1" presStyleCnt="3"/>
      <dgm:spPr/>
    </dgm:pt>
    <dgm:pt modelId="{49EEEB92-96A2-47CD-8568-954C8F4E3DCA}" type="pres">
      <dgm:prSet presAssocID="{223408FA-0533-4D77-A53C-C7DC91CBD991}" presName="vert1" presStyleCnt="0"/>
      <dgm:spPr/>
    </dgm:pt>
    <dgm:pt modelId="{37B949FF-9BC5-47D0-AFCC-B1A8B199B33B}" type="pres">
      <dgm:prSet presAssocID="{81D0D08F-CC45-48F0-8008-1D2F217FE143}" presName="thickLine" presStyleLbl="alignNode1" presStyleIdx="2" presStyleCnt="3"/>
      <dgm:spPr/>
    </dgm:pt>
    <dgm:pt modelId="{D1E285EA-FE62-443F-8E66-429C45447D11}" type="pres">
      <dgm:prSet presAssocID="{81D0D08F-CC45-48F0-8008-1D2F217FE143}" presName="horz1" presStyleCnt="0"/>
      <dgm:spPr/>
    </dgm:pt>
    <dgm:pt modelId="{E783AC4F-6E97-4345-9F1A-9AB7BD5DDDB5}" type="pres">
      <dgm:prSet presAssocID="{81D0D08F-CC45-48F0-8008-1D2F217FE143}" presName="tx1" presStyleLbl="revTx" presStyleIdx="2" presStyleCnt="3"/>
      <dgm:spPr/>
    </dgm:pt>
    <dgm:pt modelId="{712A6EAB-2491-4F07-B359-614189DA8997}" type="pres">
      <dgm:prSet presAssocID="{81D0D08F-CC45-48F0-8008-1D2F217FE143}" presName="vert1" presStyleCnt="0"/>
      <dgm:spPr/>
    </dgm:pt>
  </dgm:ptLst>
  <dgm:cxnLst>
    <dgm:cxn modelId="{4E68862B-C81F-40FF-B314-0736C796F38C}" type="presOf" srcId="{002955F3-9CE8-4F17-A81C-5B8E5A8573D4}" destId="{5764F6FE-E676-46B2-AB38-175254D8D52A}" srcOrd="0" destOrd="0" presId="urn:microsoft.com/office/officeart/2008/layout/LinedList"/>
    <dgm:cxn modelId="{CE797B5D-2D76-4A56-88D1-94F849894C06}" srcId="{6F3DFD1E-9731-41B6-859C-AECD591D1137}" destId="{81D0D08F-CC45-48F0-8008-1D2F217FE143}" srcOrd="2" destOrd="0" parTransId="{229262D7-D559-4AC1-9B0E-5BD7EF7993F3}" sibTransId="{DFBE6E19-A5F8-450E-8D87-45BA183486CE}"/>
    <dgm:cxn modelId="{026BC7A3-0574-4A2B-98D4-0684B5718909}" srcId="{6F3DFD1E-9731-41B6-859C-AECD591D1137}" destId="{002955F3-9CE8-4F17-A81C-5B8E5A8573D4}" srcOrd="0" destOrd="0" parTransId="{9D26E181-8780-4EC8-A384-7255727477D1}" sibTransId="{D3DFEEC9-AA82-4EB9-A436-514361DD6E35}"/>
    <dgm:cxn modelId="{C50E63C4-6E33-49C3-9B3E-DA5669B752F0}" type="presOf" srcId="{6F3DFD1E-9731-41B6-859C-AECD591D1137}" destId="{6B3B25A1-C908-44AA-8FD5-5D66F6D243B5}" srcOrd="0" destOrd="0" presId="urn:microsoft.com/office/officeart/2008/layout/LinedList"/>
    <dgm:cxn modelId="{3AB88FC5-B305-433A-895E-233EA204DF08}" srcId="{6F3DFD1E-9731-41B6-859C-AECD591D1137}" destId="{223408FA-0533-4D77-A53C-C7DC91CBD991}" srcOrd="1" destOrd="0" parTransId="{94B349FD-2DB4-45F2-859A-4D32C16ADFF8}" sibTransId="{2703074E-C966-414B-80F7-500F99E602CB}"/>
    <dgm:cxn modelId="{A9E346F3-77E0-4350-BCDE-85AA9C26C2F3}" type="presOf" srcId="{81D0D08F-CC45-48F0-8008-1D2F217FE143}" destId="{E783AC4F-6E97-4345-9F1A-9AB7BD5DDDB5}" srcOrd="0" destOrd="0" presId="urn:microsoft.com/office/officeart/2008/layout/LinedList"/>
    <dgm:cxn modelId="{E3697DFB-23A6-4FE0-9D70-328AE0751816}" type="presOf" srcId="{223408FA-0533-4D77-A53C-C7DC91CBD991}" destId="{CA3C74B6-6140-47F4-AD92-0FA1D5754844}" srcOrd="0" destOrd="0" presId="urn:microsoft.com/office/officeart/2008/layout/LinedList"/>
    <dgm:cxn modelId="{E0E5EAC8-DEC0-40E8-A873-80A122E6470F}" type="presParOf" srcId="{6B3B25A1-C908-44AA-8FD5-5D66F6D243B5}" destId="{66EAC4C4-6C4B-4B46-87CD-88AC332F6AFF}" srcOrd="0" destOrd="0" presId="urn:microsoft.com/office/officeart/2008/layout/LinedList"/>
    <dgm:cxn modelId="{E2AED72F-3738-41C9-B683-E5E22A3A3AE8}" type="presParOf" srcId="{6B3B25A1-C908-44AA-8FD5-5D66F6D243B5}" destId="{491F4DA3-0149-4D4E-85E3-5F54459AE70C}" srcOrd="1" destOrd="0" presId="urn:microsoft.com/office/officeart/2008/layout/LinedList"/>
    <dgm:cxn modelId="{5BDD2DD2-FDA7-456C-8956-E37BF0D11434}" type="presParOf" srcId="{491F4DA3-0149-4D4E-85E3-5F54459AE70C}" destId="{5764F6FE-E676-46B2-AB38-175254D8D52A}" srcOrd="0" destOrd="0" presId="urn:microsoft.com/office/officeart/2008/layout/LinedList"/>
    <dgm:cxn modelId="{3AB352DD-4ABE-4C60-B042-407D0D8F69A1}" type="presParOf" srcId="{491F4DA3-0149-4D4E-85E3-5F54459AE70C}" destId="{3B1BA8DA-B02F-416A-A12F-113DDA0DD447}" srcOrd="1" destOrd="0" presId="urn:microsoft.com/office/officeart/2008/layout/LinedList"/>
    <dgm:cxn modelId="{399F2ABD-302E-4612-A481-7CE27B04E8DC}" type="presParOf" srcId="{6B3B25A1-C908-44AA-8FD5-5D66F6D243B5}" destId="{2BF44DB7-3C1A-491C-8C5E-93323F65D66C}" srcOrd="2" destOrd="0" presId="urn:microsoft.com/office/officeart/2008/layout/LinedList"/>
    <dgm:cxn modelId="{DCBEA4E4-4311-4DB3-BC54-F02FC5B9DBB7}" type="presParOf" srcId="{6B3B25A1-C908-44AA-8FD5-5D66F6D243B5}" destId="{C24C04CB-F79D-45DC-8ABA-946FB46C420A}" srcOrd="3" destOrd="0" presId="urn:microsoft.com/office/officeart/2008/layout/LinedList"/>
    <dgm:cxn modelId="{C5908562-D4EE-49F1-ACB3-8219C0EE74CB}" type="presParOf" srcId="{C24C04CB-F79D-45DC-8ABA-946FB46C420A}" destId="{CA3C74B6-6140-47F4-AD92-0FA1D5754844}" srcOrd="0" destOrd="0" presId="urn:microsoft.com/office/officeart/2008/layout/LinedList"/>
    <dgm:cxn modelId="{E50E6EFF-75AD-45D2-843A-C0ED3C9E63C7}" type="presParOf" srcId="{C24C04CB-F79D-45DC-8ABA-946FB46C420A}" destId="{49EEEB92-96A2-47CD-8568-954C8F4E3DCA}" srcOrd="1" destOrd="0" presId="urn:microsoft.com/office/officeart/2008/layout/LinedList"/>
    <dgm:cxn modelId="{69D45AF6-1618-4689-A7FD-1C5CA0B7E7A4}" type="presParOf" srcId="{6B3B25A1-C908-44AA-8FD5-5D66F6D243B5}" destId="{37B949FF-9BC5-47D0-AFCC-B1A8B199B33B}" srcOrd="4" destOrd="0" presId="urn:microsoft.com/office/officeart/2008/layout/LinedList"/>
    <dgm:cxn modelId="{E8660E16-DCFD-4AA5-93A6-36B25090021E}" type="presParOf" srcId="{6B3B25A1-C908-44AA-8FD5-5D66F6D243B5}" destId="{D1E285EA-FE62-443F-8E66-429C45447D11}" srcOrd="5" destOrd="0" presId="urn:microsoft.com/office/officeart/2008/layout/LinedList"/>
    <dgm:cxn modelId="{6B74F42A-E72B-4656-9570-403D63ACF1AF}" type="presParOf" srcId="{D1E285EA-FE62-443F-8E66-429C45447D11}" destId="{E783AC4F-6E97-4345-9F1A-9AB7BD5DDDB5}" srcOrd="0" destOrd="0" presId="urn:microsoft.com/office/officeart/2008/layout/LinedList"/>
    <dgm:cxn modelId="{A67D2E75-5ED3-4A52-BAE8-E8DBE563A072}" type="presParOf" srcId="{D1E285EA-FE62-443F-8E66-429C45447D11}" destId="{712A6EAB-2491-4F07-B359-614189DA8997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0C1C01-DCC3-469A-84CC-CEA04651B5D2}">
      <dsp:nvSpPr>
        <dsp:cNvPr id="0" name=""/>
        <dsp:cNvSpPr/>
      </dsp:nvSpPr>
      <dsp:spPr>
        <a:xfrm>
          <a:off x="0" y="0"/>
          <a:ext cx="6051426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121C05-4B26-432A-93AD-DCF0C1193266}">
      <dsp:nvSpPr>
        <dsp:cNvPr id="0" name=""/>
        <dsp:cNvSpPr/>
      </dsp:nvSpPr>
      <dsp:spPr>
        <a:xfrm>
          <a:off x="0" y="0"/>
          <a:ext cx="6051426" cy="1213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kim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powinna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komunikować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się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organizacja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turystyczna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kontekście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zrównoważonego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rozwoju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?</a:t>
          </a:r>
        </a:p>
      </dsp:txBody>
      <dsp:txXfrm>
        <a:off x="0" y="0"/>
        <a:ext cx="6051426" cy="1213734"/>
      </dsp:txXfrm>
    </dsp:sp>
    <dsp:sp modelId="{5149C7C6-D4C0-43B1-8023-F15E6ABCA51F}">
      <dsp:nvSpPr>
        <dsp:cNvPr id="0" name=""/>
        <dsp:cNvSpPr/>
      </dsp:nvSpPr>
      <dsp:spPr>
        <a:xfrm>
          <a:off x="0" y="1213734"/>
          <a:ext cx="6051426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31AF4A-6202-4389-B426-C01256405E6E}">
      <dsp:nvSpPr>
        <dsp:cNvPr id="0" name=""/>
        <dsp:cNvSpPr/>
      </dsp:nvSpPr>
      <dsp:spPr>
        <a:xfrm>
          <a:off x="0" y="1213734"/>
          <a:ext cx="6051426" cy="1213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Jakie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treści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powinny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być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przekazywane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różnym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grupom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?</a:t>
          </a:r>
        </a:p>
      </dsp:txBody>
      <dsp:txXfrm>
        <a:off x="0" y="1213734"/>
        <a:ext cx="6051426" cy="1213734"/>
      </dsp:txXfrm>
    </dsp:sp>
    <dsp:sp modelId="{7B37D532-0F04-4AB2-B926-72636B26A83C}">
      <dsp:nvSpPr>
        <dsp:cNvPr id="0" name=""/>
        <dsp:cNvSpPr/>
      </dsp:nvSpPr>
      <dsp:spPr>
        <a:xfrm>
          <a:off x="0" y="2427468"/>
          <a:ext cx="6051426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842CD0-0220-4128-8357-A51A18ECE1C1}">
      <dsp:nvSpPr>
        <dsp:cNvPr id="0" name=""/>
        <dsp:cNvSpPr/>
      </dsp:nvSpPr>
      <dsp:spPr>
        <a:xfrm>
          <a:off x="0" y="2427468"/>
          <a:ext cx="6051426" cy="1213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Które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kanały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komunikacji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są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skuteczne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a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które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nie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?</a:t>
          </a:r>
        </a:p>
      </dsp:txBody>
      <dsp:txXfrm>
        <a:off x="0" y="2427468"/>
        <a:ext cx="6051426" cy="1213734"/>
      </dsp:txXfrm>
    </dsp:sp>
    <dsp:sp modelId="{A4F3AE80-AF8F-4526-9A5A-D7E6D583FB2C}">
      <dsp:nvSpPr>
        <dsp:cNvPr id="0" name=""/>
        <dsp:cNvSpPr/>
      </dsp:nvSpPr>
      <dsp:spPr>
        <a:xfrm>
          <a:off x="0" y="3641202"/>
          <a:ext cx="6051426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F2BC4C-ED50-415D-B6D8-B70B418A575F}">
      <dsp:nvSpPr>
        <dsp:cNvPr id="0" name=""/>
        <dsp:cNvSpPr/>
      </dsp:nvSpPr>
      <dsp:spPr>
        <a:xfrm>
          <a:off x="0" y="3641202"/>
          <a:ext cx="6051426" cy="1213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Czym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różni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się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komunikacja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informacyjna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od </a:t>
          </a:r>
          <a:r>
            <a:rPr lang="en-US" sz="2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partycypacyjnej</a:t>
          </a:r>
          <a:r>
            <a:rPr lang="en-US" sz="2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?</a:t>
          </a:r>
        </a:p>
      </dsp:txBody>
      <dsp:txXfrm>
        <a:off x="0" y="3641202"/>
        <a:ext cx="6051426" cy="12137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E191AB-D371-4CA6-BA27-D20E25113705}">
      <dsp:nvSpPr>
        <dsp:cNvPr id="0" name=""/>
        <dsp:cNvSpPr/>
      </dsp:nvSpPr>
      <dsp:spPr>
        <a:xfrm>
          <a:off x="0" y="592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6D130D-CF47-467B-9289-B893ABA3FAD2}">
      <dsp:nvSpPr>
        <dsp:cNvPr id="0" name=""/>
        <dsp:cNvSpPr/>
      </dsp:nvSpPr>
      <dsp:spPr>
        <a:xfrm>
          <a:off x="0" y="592"/>
          <a:ext cx="6051426" cy="970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Budowanie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zaufania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do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organizacji</a:t>
          </a:r>
          <a:endParaRPr lang="en-US" sz="2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592"/>
        <a:ext cx="6051426" cy="970750"/>
      </dsp:txXfrm>
    </dsp:sp>
    <dsp:sp modelId="{C32DD45C-3BF3-449E-A62F-7EF8895229A7}">
      <dsp:nvSpPr>
        <dsp:cNvPr id="0" name=""/>
        <dsp:cNvSpPr/>
      </dsp:nvSpPr>
      <dsp:spPr>
        <a:xfrm>
          <a:off x="0" y="971342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43456E-F341-4D47-969C-C3AE8D59370A}">
      <dsp:nvSpPr>
        <dsp:cNvPr id="0" name=""/>
        <dsp:cNvSpPr/>
      </dsp:nvSpPr>
      <dsp:spPr>
        <a:xfrm>
          <a:off x="0" y="971342"/>
          <a:ext cx="6051426" cy="970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Transparentność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działań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środowiskowych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społecznych</a:t>
          </a:r>
          <a:endParaRPr lang="en-US" sz="2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971342"/>
        <a:ext cx="6051426" cy="970750"/>
      </dsp:txXfrm>
    </dsp:sp>
    <dsp:sp modelId="{9E212399-6A2E-4BA3-9FF1-0CE082F30AA8}">
      <dsp:nvSpPr>
        <dsp:cNvPr id="0" name=""/>
        <dsp:cNvSpPr/>
      </dsp:nvSpPr>
      <dsp:spPr>
        <a:xfrm>
          <a:off x="0" y="1942092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FE0536-96FA-4C00-B117-CD003816FE38}">
      <dsp:nvSpPr>
        <dsp:cNvPr id="0" name=""/>
        <dsp:cNvSpPr/>
      </dsp:nvSpPr>
      <dsp:spPr>
        <a:xfrm>
          <a:off x="0" y="1942092"/>
          <a:ext cx="6051426" cy="970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Angażowanie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interesariuszy</a:t>
          </a:r>
          <a:endParaRPr lang="en-US" sz="2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1942092"/>
        <a:ext cx="6051426" cy="970750"/>
      </dsp:txXfrm>
    </dsp:sp>
    <dsp:sp modelId="{2D2C24FD-EA9A-427B-A039-AEF976F94848}">
      <dsp:nvSpPr>
        <dsp:cNvPr id="0" name=""/>
        <dsp:cNvSpPr/>
      </dsp:nvSpPr>
      <dsp:spPr>
        <a:xfrm>
          <a:off x="0" y="2912843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0578C7-0FE6-425D-925B-4B2D3E5029BC}">
      <dsp:nvSpPr>
        <dsp:cNvPr id="0" name=""/>
        <dsp:cNvSpPr/>
      </dsp:nvSpPr>
      <dsp:spPr>
        <a:xfrm>
          <a:off x="0" y="2912843"/>
          <a:ext cx="6051426" cy="970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Edukacja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wzmacnianie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pozytywnego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wizerunku</a:t>
          </a:r>
          <a:endParaRPr lang="en-US" sz="2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2912843"/>
        <a:ext cx="6051426" cy="970750"/>
      </dsp:txXfrm>
    </dsp:sp>
    <dsp:sp modelId="{8FE92262-D5CB-44C8-829E-BD07CF65A10D}">
      <dsp:nvSpPr>
        <dsp:cNvPr id="0" name=""/>
        <dsp:cNvSpPr/>
      </dsp:nvSpPr>
      <dsp:spPr>
        <a:xfrm>
          <a:off x="0" y="3883593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699129-510E-4F4F-82C4-A1277EC16749}">
      <dsp:nvSpPr>
        <dsp:cNvPr id="0" name=""/>
        <dsp:cNvSpPr/>
      </dsp:nvSpPr>
      <dsp:spPr>
        <a:xfrm>
          <a:off x="0" y="3883593"/>
          <a:ext cx="6051426" cy="970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Spełnianie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obowiązków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raportowych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(np. ESG)</a:t>
          </a:r>
        </a:p>
      </dsp:txBody>
      <dsp:txXfrm>
        <a:off x="0" y="3883593"/>
        <a:ext cx="6051426" cy="9707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D3FCA7-CD99-4CD4-A8D0-036BBB973D63}">
      <dsp:nvSpPr>
        <dsp:cNvPr id="0" name=""/>
        <dsp:cNvSpPr/>
      </dsp:nvSpPr>
      <dsp:spPr>
        <a:xfrm>
          <a:off x="0" y="2370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29C68C-C35E-4B25-98F9-F3B3C8548A53}">
      <dsp:nvSpPr>
        <dsp:cNvPr id="0" name=""/>
        <dsp:cNvSpPr/>
      </dsp:nvSpPr>
      <dsp:spPr>
        <a:xfrm>
          <a:off x="0" y="2370"/>
          <a:ext cx="6051426" cy="8083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Goście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klienci</a:t>
          </a:r>
          <a:endParaRPr lang="en-US" sz="27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2370"/>
        <a:ext cx="6051426" cy="808365"/>
      </dsp:txXfrm>
    </dsp:sp>
    <dsp:sp modelId="{EE0DB1C9-E8F9-4FC8-804E-25A3675CA02A}">
      <dsp:nvSpPr>
        <dsp:cNvPr id="0" name=""/>
        <dsp:cNvSpPr/>
      </dsp:nvSpPr>
      <dsp:spPr>
        <a:xfrm>
          <a:off x="0" y="810736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463E56-BE78-4BF3-9E71-A651B867C16B}">
      <dsp:nvSpPr>
        <dsp:cNvPr id="0" name=""/>
        <dsp:cNvSpPr/>
      </dsp:nvSpPr>
      <dsp:spPr>
        <a:xfrm>
          <a:off x="0" y="810736"/>
          <a:ext cx="6051426" cy="8083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Pracownicy</a:t>
          </a:r>
          <a:endParaRPr lang="en-US" sz="27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810736"/>
        <a:ext cx="6051426" cy="808365"/>
      </dsp:txXfrm>
    </dsp:sp>
    <dsp:sp modelId="{76A209F5-A662-4C94-B465-B9586D6BE6CD}">
      <dsp:nvSpPr>
        <dsp:cNvPr id="0" name=""/>
        <dsp:cNvSpPr/>
      </dsp:nvSpPr>
      <dsp:spPr>
        <a:xfrm>
          <a:off x="0" y="1619102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A401FC-3889-425A-A035-F9640944A3ED}">
      <dsp:nvSpPr>
        <dsp:cNvPr id="0" name=""/>
        <dsp:cNvSpPr/>
      </dsp:nvSpPr>
      <dsp:spPr>
        <a:xfrm>
          <a:off x="0" y="1619102"/>
          <a:ext cx="6051426" cy="8083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Społeczności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lokalne</a:t>
          </a:r>
          <a:endParaRPr lang="en-US" sz="27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1619102"/>
        <a:ext cx="6051426" cy="808365"/>
      </dsp:txXfrm>
    </dsp:sp>
    <dsp:sp modelId="{7789AB09-CC4A-4767-8B56-E3B43E5523C6}">
      <dsp:nvSpPr>
        <dsp:cNvPr id="0" name=""/>
        <dsp:cNvSpPr/>
      </dsp:nvSpPr>
      <dsp:spPr>
        <a:xfrm>
          <a:off x="0" y="2427468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099FD6-7094-45EF-A0A7-19BF2CB20E8D}">
      <dsp:nvSpPr>
        <dsp:cNvPr id="0" name=""/>
        <dsp:cNvSpPr/>
      </dsp:nvSpPr>
      <dsp:spPr>
        <a:xfrm>
          <a:off x="0" y="2427468"/>
          <a:ext cx="6051426" cy="8083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Dostawcy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partnerzy</a:t>
          </a:r>
          <a:endParaRPr lang="en-US" sz="27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2427468"/>
        <a:ext cx="6051426" cy="808365"/>
      </dsp:txXfrm>
    </dsp:sp>
    <dsp:sp modelId="{E2E39DEF-4FD9-4C49-B82C-D00CFF8FE49B}">
      <dsp:nvSpPr>
        <dsp:cNvPr id="0" name=""/>
        <dsp:cNvSpPr/>
      </dsp:nvSpPr>
      <dsp:spPr>
        <a:xfrm>
          <a:off x="0" y="3235833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C21C2E-CBAE-4538-A337-0D5C9974EBC4}">
      <dsp:nvSpPr>
        <dsp:cNvPr id="0" name=""/>
        <dsp:cNvSpPr/>
      </dsp:nvSpPr>
      <dsp:spPr>
        <a:xfrm>
          <a:off x="0" y="3235833"/>
          <a:ext cx="6051426" cy="8083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Jednostki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samorządu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terytorialnego</a:t>
          </a:r>
          <a:endParaRPr lang="en-US" sz="27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3235833"/>
        <a:ext cx="6051426" cy="808365"/>
      </dsp:txXfrm>
    </dsp:sp>
    <dsp:sp modelId="{860AB42A-E1FC-488B-9C04-52139FD0B9EE}">
      <dsp:nvSpPr>
        <dsp:cNvPr id="0" name=""/>
        <dsp:cNvSpPr/>
      </dsp:nvSpPr>
      <dsp:spPr>
        <a:xfrm>
          <a:off x="0" y="4044199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66F19A-A21E-49B4-85FB-C5C605D62A93}">
      <dsp:nvSpPr>
        <dsp:cNvPr id="0" name=""/>
        <dsp:cNvSpPr/>
      </dsp:nvSpPr>
      <dsp:spPr>
        <a:xfrm>
          <a:off x="0" y="4044199"/>
          <a:ext cx="6051426" cy="8083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Inwestorzy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7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7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właściciele</a:t>
          </a:r>
          <a:endParaRPr lang="en-US" sz="27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4044199"/>
        <a:ext cx="6051426" cy="80836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416E8E-EA0C-4F96-9076-E0626E569866}">
      <dsp:nvSpPr>
        <dsp:cNvPr id="0" name=""/>
        <dsp:cNvSpPr/>
      </dsp:nvSpPr>
      <dsp:spPr>
        <a:xfrm>
          <a:off x="0" y="592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7DD66A-90C8-4B05-A882-DFD544E9C876}">
      <dsp:nvSpPr>
        <dsp:cNvPr id="0" name=""/>
        <dsp:cNvSpPr/>
      </dsp:nvSpPr>
      <dsp:spPr>
        <a:xfrm>
          <a:off x="0" y="592"/>
          <a:ext cx="6051426" cy="970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Media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społecznościowe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(Facebook, Instagram, TikTok)</a:t>
          </a:r>
        </a:p>
      </dsp:txBody>
      <dsp:txXfrm>
        <a:off x="0" y="592"/>
        <a:ext cx="6051426" cy="970750"/>
      </dsp:txXfrm>
    </dsp:sp>
    <dsp:sp modelId="{1EFA096E-8858-421C-8A6F-AFF354B67DDB}">
      <dsp:nvSpPr>
        <dsp:cNvPr id="0" name=""/>
        <dsp:cNvSpPr/>
      </dsp:nvSpPr>
      <dsp:spPr>
        <a:xfrm>
          <a:off x="0" y="971342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B704B8-D081-4069-B20F-271637807C35}">
      <dsp:nvSpPr>
        <dsp:cNvPr id="0" name=""/>
        <dsp:cNvSpPr/>
      </dsp:nvSpPr>
      <dsp:spPr>
        <a:xfrm>
          <a:off x="0" y="971342"/>
          <a:ext cx="6051426" cy="970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Strona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internetowa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blog</a:t>
          </a:r>
        </a:p>
      </dsp:txBody>
      <dsp:txXfrm>
        <a:off x="0" y="971342"/>
        <a:ext cx="6051426" cy="970750"/>
      </dsp:txXfrm>
    </dsp:sp>
    <dsp:sp modelId="{D4C1054F-AE01-4262-AA9C-A8D66F4A9947}">
      <dsp:nvSpPr>
        <dsp:cNvPr id="0" name=""/>
        <dsp:cNvSpPr/>
      </dsp:nvSpPr>
      <dsp:spPr>
        <a:xfrm>
          <a:off x="0" y="1942092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13FD8F-8241-4C52-A4CA-7AC015575087}">
      <dsp:nvSpPr>
        <dsp:cNvPr id="0" name=""/>
        <dsp:cNvSpPr/>
      </dsp:nvSpPr>
      <dsp:spPr>
        <a:xfrm>
          <a:off x="0" y="1942092"/>
          <a:ext cx="6051426" cy="970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Spotkania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warsztaty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konsultacje</a:t>
          </a:r>
          <a:endParaRPr lang="en-US" sz="2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1942092"/>
        <a:ext cx="6051426" cy="970750"/>
      </dsp:txXfrm>
    </dsp:sp>
    <dsp:sp modelId="{4CEEEE82-A643-4857-B243-4066B7BCBC6F}">
      <dsp:nvSpPr>
        <dsp:cNvPr id="0" name=""/>
        <dsp:cNvSpPr/>
      </dsp:nvSpPr>
      <dsp:spPr>
        <a:xfrm>
          <a:off x="0" y="2912843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55D39F-FD0F-43B8-A41D-EF37333741A6}">
      <dsp:nvSpPr>
        <dsp:cNvPr id="0" name=""/>
        <dsp:cNvSpPr/>
      </dsp:nvSpPr>
      <dsp:spPr>
        <a:xfrm>
          <a:off x="0" y="2912843"/>
          <a:ext cx="6051426" cy="970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Plakaty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infografiki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broszury</a:t>
          </a:r>
          <a:endParaRPr lang="en-US" sz="2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2912843"/>
        <a:ext cx="6051426" cy="970750"/>
      </dsp:txXfrm>
    </dsp:sp>
    <dsp:sp modelId="{FD4B01E1-9C65-4A4D-9C84-4C7407602ABA}">
      <dsp:nvSpPr>
        <dsp:cNvPr id="0" name=""/>
        <dsp:cNvSpPr/>
      </dsp:nvSpPr>
      <dsp:spPr>
        <a:xfrm>
          <a:off x="0" y="3883593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A98573-D615-422A-B62A-E90274E0B7B8}">
      <dsp:nvSpPr>
        <dsp:cNvPr id="0" name=""/>
        <dsp:cNvSpPr/>
      </dsp:nvSpPr>
      <dsp:spPr>
        <a:xfrm>
          <a:off x="0" y="3883593"/>
          <a:ext cx="6051426" cy="970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Raporty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ESG,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newslettery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komunikaty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dla</a:t>
          </a:r>
          <a:r>
            <a:rPr lang="en-US" sz="25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5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inwestorów</a:t>
          </a:r>
          <a:endParaRPr lang="en-US" sz="25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3883593"/>
        <a:ext cx="6051426" cy="97075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9362C1-74FC-4CF1-ADA5-BDB394109F32}">
      <dsp:nvSpPr>
        <dsp:cNvPr id="0" name=""/>
        <dsp:cNvSpPr/>
      </dsp:nvSpPr>
      <dsp:spPr>
        <a:xfrm>
          <a:off x="0" y="592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6D678C-975C-454A-AEBB-2EF48B9890E0}">
      <dsp:nvSpPr>
        <dsp:cNvPr id="0" name=""/>
        <dsp:cNvSpPr/>
      </dsp:nvSpPr>
      <dsp:spPr>
        <a:xfrm>
          <a:off x="0" y="592"/>
          <a:ext cx="6051426" cy="693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1.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Określenie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celu</a:t>
          </a:r>
          <a:endParaRPr lang="en-US" sz="2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592"/>
        <a:ext cx="6051426" cy="693392"/>
      </dsp:txXfrm>
    </dsp:sp>
    <dsp:sp modelId="{B1F72C98-7996-416A-BFC3-C925E609EE5D}">
      <dsp:nvSpPr>
        <dsp:cNvPr id="0" name=""/>
        <dsp:cNvSpPr/>
      </dsp:nvSpPr>
      <dsp:spPr>
        <a:xfrm>
          <a:off x="0" y="693985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3D6443-1EE4-42AE-97B0-997173A7E3CA}">
      <dsp:nvSpPr>
        <dsp:cNvPr id="0" name=""/>
        <dsp:cNvSpPr/>
      </dsp:nvSpPr>
      <dsp:spPr>
        <a:xfrm>
          <a:off x="0" y="693985"/>
          <a:ext cx="6051426" cy="693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2.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Identyfikacja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grup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docelowych</a:t>
          </a:r>
          <a:endParaRPr lang="en-US" sz="2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693985"/>
        <a:ext cx="6051426" cy="693392"/>
      </dsp:txXfrm>
    </dsp:sp>
    <dsp:sp modelId="{A14BD615-97E0-4E24-8F8A-7B2A341A6DD4}">
      <dsp:nvSpPr>
        <dsp:cNvPr id="0" name=""/>
        <dsp:cNvSpPr/>
      </dsp:nvSpPr>
      <dsp:spPr>
        <a:xfrm>
          <a:off x="0" y="1387378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2569B0-F886-4C70-8B2F-BC4EA31C8FB3}">
      <dsp:nvSpPr>
        <dsp:cNvPr id="0" name=""/>
        <dsp:cNvSpPr/>
      </dsp:nvSpPr>
      <dsp:spPr>
        <a:xfrm>
          <a:off x="0" y="1387378"/>
          <a:ext cx="6051426" cy="693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3. Analiza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potrzeb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odbiorców</a:t>
          </a:r>
          <a:endParaRPr lang="en-US" sz="2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1387378"/>
        <a:ext cx="6051426" cy="693392"/>
      </dsp:txXfrm>
    </dsp:sp>
    <dsp:sp modelId="{E1D22E72-433D-4E42-B972-6C05AAEFCFD3}">
      <dsp:nvSpPr>
        <dsp:cNvPr id="0" name=""/>
        <dsp:cNvSpPr/>
      </dsp:nvSpPr>
      <dsp:spPr>
        <a:xfrm>
          <a:off x="0" y="2080771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610897-F359-43E8-B993-53935692F69A}">
      <dsp:nvSpPr>
        <dsp:cNvPr id="0" name=""/>
        <dsp:cNvSpPr/>
      </dsp:nvSpPr>
      <dsp:spPr>
        <a:xfrm>
          <a:off x="0" y="2080771"/>
          <a:ext cx="6051426" cy="693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4.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Dobór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kanałów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metod</a:t>
          </a:r>
          <a:endParaRPr lang="en-US" sz="2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2080771"/>
        <a:ext cx="6051426" cy="693392"/>
      </dsp:txXfrm>
    </dsp:sp>
    <dsp:sp modelId="{ACA470BC-F8C5-4D7F-9200-812B2D4342F6}">
      <dsp:nvSpPr>
        <dsp:cNvPr id="0" name=""/>
        <dsp:cNvSpPr/>
      </dsp:nvSpPr>
      <dsp:spPr>
        <a:xfrm>
          <a:off x="0" y="2774164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B75F2F-39BB-423B-A051-92874C36EC2D}">
      <dsp:nvSpPr>
        <dsp:cNvPr id="0" name=""/>
        <dsp:cNvSpPr/>
      </dsp:nvSpPr>
      <dsp:spPr>
        <a:xfrm>
          <a:off x="0" y="2774164"/>
          <a:ext cx="6051426" cy="693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5.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Opracowanie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komunikatów</a:t>
          </a:r>
          <a:endParaRPr lang="en-US" sz="2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2774164"/>
        <a:ext cx="6051426" cy="693392"/>
      </dsp:txXfrm>
    </dsp:sp>
    <dsp:sp modelId="{564CCDB2-6787-4540-ADAA-276EAF57769F}">
      <dsp:nvSpPr>
        <dsp:cNvPr id="0" name=""/>
        <dsp:cNvSpPr/>
      </dsp:nvSpPr>
      <dsp:spPr>
        <a:xfrm>
          <a:off x="0" y="3467557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5C46CF-3D44-40C6-8EBA-7702BBB7AB0C}">
      <dsp:nvSpPr>
        <dsp:cNvPr id="0" name=""/>
        <dsp:cNvSpPr/>
      </dsp:nvSpPr>
      <dsp:spPr>
        <a:xfrm>
          <a:off x="0" y="3467557"/>
          <a:ext cx="6051426" cy="693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6.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Harmonogram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odpowiedzialność</a:t>
          </a:r>
          <a:endParaRPr lang="en-US" sz="2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3467557"/>
        <a:ext cx="6051426" cy="693392"/>
      </dsp:txXfrm>
    </dsp:sp>
    <dsp:sp modelId="{9F39EEE0-E301-42D1-ABE8-154B586EE180}">
      <dsp:nvSpPr>
        <dsp:cNvPr id="0" name=""/>
        <dsp:cNvSpPr/>
      </dsp:nvSpPr>
      <dsp:spPr>
        <a:xfrm>
          <a:off x="0" y="4160950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8A0D0B-32B8-4B86-8F01-E5C1506B19E8}">
      <dsp:nvSpPr>
        <dsp:cNvPr id="0" name=""/>
        <dsp:cNvSpPr/>
      </dsp:nvSpPr>
      <dsp:spPr>
        <a:xfrm>
          <a:off x="0" y="4160950"/>
          <a:ext cx="6051426" cy="6933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7.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Monitorowanie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ewaluacja</a:t>
          </a:r>
          <a:endParaRPr lang="en-US" sz="2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4160950"/>
        <a:ext cx="6051426" cy="69339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FE8F20-D0AE-4D4F-B3EB-45AA525F4E0D}">
      <dsp:nvSpPr>
        <dsp:cNvPr id="0" name=""/>
        <dsp:cNvSpPr/>
      </dsp:nvSpPr>
      <dsp:spPr>
        <a:xfrm>
          <a:off x="0" y="2370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AE6F68-2ED1-4FEA-BE92-1F93856341CD}">
      <dsp:nvSpPr>
        <dsp:cNvPr id="0" name=""/>
        <dsp:cNvSpPr/>
      </dsp:nvSpPr>
      <dsp:spPr>
        <a:xfrm>
          <a:off x="0" y="2370"/>
          <a:ext cx="6051426" cy="1616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Losujesz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kartę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opisem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sytuacji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kanału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komunikacji</a:t>
          </a:r>
          <a:endParaRPr lang="en-US" sz="31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2370"/>
        <a:ext cx="6051426" cy="1616731"/>
      </dsp:txXfrm>
    </dsp:sp>
    <dsp:sp modelId="{327B90FA-AC6C-4154-AF10-8B27169070C1}">
      <dsp:nvSpPr>
        <dsp:cNvPr id="0" name=""/>
        <dsp:cNvSpPr/>
      </dsp:nvSpPr>
      <dsp:spPr>
        <a:xfrm>
          <a:off x="0" y="1619102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65A8C5-D6F9-4EFD-8A69-F5489DBF38BA}">
      <dsp:nvSpPr>
        <dsp:cNvPr id="0" name=""/>
        <dsp:cNvSpPr/>
      </dsp:nvSpPr>
      <dsp:spPr>
        <a:xfrm>
          <a:off x="0" y="1619102"/>
          <a:ext cx="6051426" cy="1616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Zastanawiasz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się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: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trafiony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kanał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(„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kanał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”)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czy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chybiony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(„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pudło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”)?</a:t>
          </a:r>
        </a:p>
      </dsp:txBody>
      <dsp:txXfrm>
        <a:off x="0" y="1619102"/>
        <a:ext cx="6051426" cy="1616731"/>
      </dsp:txXfrm>
    </dsp:sp>
    <dsp:sp modelId="{7BED338D-7E84-42C9-862E-DC09785AB2EE}">
      <dsp:nvSpPr>
        <dsp:cNvPr id="0" name=""/>
        <dsp:cNvSpPr/>
      </dsp:nvSpPr>
      <dsp:spPr>
        <a:xfrm>
          <a:off x="0" y="3235833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EC9700-38BA-4B02-9E38-8C1D10ABCD81}">
      <dsp:nvSpPr>
        <dsp:cNvPr id="0" name=""/>
        <dsp:cNvSpPr/>
      </dsp:nvSpPr>
      <dsp:spPr>
        <a:xfrm>
          <a:off x="0" y="3235833"/>
          <a:ext cx="6051426" cy="1616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Każda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grupa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omawia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wybór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uzasadnia</a:t>
          </a:r>
          <a:r>
            <a:rPr lang="en-US" sz="31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31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odpowiedź</a:t>
          </a:r>
          <a:endParaRPr lang="en-US" sz="31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3235833"/>
        <a:ext cx="6051426" cy="161673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EB280C-C81B-466C-B7DC-985349C3CC17}">
      <dsp:nvSpPr>
        <dsp:cNvPr id="0" name=""/>
        <dsp:cNvSpPr/>
      </dsp:nvSpPr>
      <dsp:spPr>
        <a:xfrm>
          <a:off x="0" y="2370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0752E4-41E7-44C3-9DA4-DEFA2860444A}">
      <dsp:nvSpPr>
        <dsp:cNvPr id="0" name=""/>
        <dsp:cNvSpPr/>
      </dsp:nvSpPr>
      <dsp:spPr>
        <a:xfrm>
          <a:off x="0" y="2370"/>
          <a:ext cx="6051426" cy="8083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Krótkie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,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proste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zdania</a:t>
          </a:r>
          <a:endParaRPr lang="en-US" sz="2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2370"/>
        <a:ext cx="6051426" cy="808365"/>
      </dsp:txXfrm>
    </dsp:sp>
    <dsp:sp modelId="{4A1E8CF7-3779-4EAD-B7BC-95FC36D78C8F}">
      <dsp:nvSpPr>
        <dsp:cNvPr id="0" name=""/>
        <dsp:cNvSpPr/>
      </dsp:nvSpPr>
      <dsp:spPr>
        <a:xfrm>
          <a:off x="0" y="810736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64E238-EA37-4B9A-BCF5-C769FBFBC0B9}">
      <dsp:nvSpPr>
        <dsp:cNvPr id="0" name=""/>
        <dsp:cNvSpPr/>
      </dsp:nvSpPr>
      <dsp:spPr>
        <a:xfrm>
          <a:off x="0" y="810736"/>
          <a:ext cx="6051426" cy="8083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Powszechnie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znane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słownictwo</a:t>
          </a:r>
          <a:endParaRPr lang="en-US" sz="2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810736"/>
        <a:ext cx="6051426" cy="808365"/>
      </dsp:txXfrm>
    </dsp:sp>
    <dsp:sp modelId="{7225F5B4-F813-4DDE-8D05-192F6AD6199E}">
      <dsp:nvSpPr>
        <dsp:cNvPr id="0" name=""/>
        <dsp:cNvSpPr/>
      </dsp:nvSpPr>
      <dsp:spPr>
        <a:xfrm>
          <a:off x="0" y="1619102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CC82E8-8E1B-43B6-871A-6428B423C36B}">
      <dsp:nvSpPr>
        <dsp:cNvPr id="0" name=""/>
        <dsp:cNvSpPr/>
      </dsp:nvSpPr>
      <dsp:spPr>
        <a:xfrm>
          <a:off x="0" y="1619102"/>
          <a:ext cx="6051426" cy="8083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Unikanie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strony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biernej</a:t>
          </a:r>
          <a:endParaRPr lang="en-US" sz="2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1619102"/>
        <a:ext cx="6051426" cy="808365"/>
      </dsp:txXfrm>
    </dsp:sp>
    <dsp:sp modelId="{C57A5B39-7A8A-4E91-8D12-593AD1AD5FF6}">
      <dsp:nvSpPr>
        <dsp:cNvPr id="0" name=""/>
        <dsp:cNvSpPr/>
      </dsp:nvSpPr>
      <dsp:spPr>
        <a:xfrm>
          <a:off x="0" y="2427468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921D72-7A67-49A3-8F31-59355B08B177}">
      <dsp:nvSpPr>
        <dsp:cNvPr id="0" name=""/>
        <dsp:cNvSpPr/>
      </dsp:nvSpPr>
      <dsp:spPr>
        <a:xfrm>
          <a:off x="0" y="2427468"/>
          <a:ext cx="6051426" cy="8083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Użycie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list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nagłówków</a:t>
          </a:r>
          <a:endParaRPr lang="en-US" sz="2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2427468"/>
        <a:ext cx="6051426" cy="808365"/>
      </dsp:txXfrm>
    </dsp:sp>
    <dsp:sp modelId="{8B94B165-00E5-43B1-A0FC-6A470C16E5AC}">
      <dsp:nvSpPr>
        <dsp:cNvPr id="0" name=""/>
        <dsp:cNvSpPr/>
      </dsp:nvSpPr>
      <dsp:spPr>
        <a:xfrm>
          <a:off x="0" y="3235833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65A31E-B105-4107-ADE8-1CAED99A0CE5}">
      <dsp:nvSpPr>
        <dsp:cNvPr id="0" name=""/>
        <dsp:cNvSpPr/>
      </dsp:nvSpPr>
      <dsp:spPr>
        <a:xfrm>
          <a:off x="0" y="3235833"/>
          <a:ext cx="6051426" cy="8083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Jasne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wyjaśnienie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trudnych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terminów</a:t>
          </a:r>
          <a:endParaRPr lang="en-US" sz="2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3235833"/>
        <a:ext cx="6051426" cy="808365"/>
      </dsp:txXfrm>
    </dsp:sp>
    <dsp:sp modelId="{23FF524F-3A17-481F-A3A4-C7EE8CF5B745}">
      <dsp:nvSpPr>
        <dsp:cNvPr id="0" name=""/>
        <dsp:cNvSpPr/>
      </dsp:nvSpPr>
      <dsp:spPr>
        <a:xfrm>
          <a:off x="0" y="4044199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90F0CB-8729-464E-9DE8-667CC4139277}">
      <dsp:nvSpPr>
        <dsp:cNvPr id="0" name=""/>
        <dsp:cNvSpPr/>
      </dsp:nvSpPr>
      <dsp:spPr>
        <a:xfrm>
          <a:off x="0" y="4044199"/>
          <a:ext cx="6051426" cy="8083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Uprzejmy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6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przejrzysty</a:t>
          </a:r>
          <a:r>
            <a:rPr lang="en-US" sz="2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ton</a:t>
          </a:r>
        </a:p>
      </dsp:txBody>
      <dsp:txXfrm>
        <a:off x="0" y="4044199"/>
        <a:ext cx="6051426" cy="80836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EAC4C4-6C4B-4B46-87CD-88AC332F6AFF}">
      <dsp:nvSpPr>
        <dsp:cNvPr id="0" name=""/>
        <dsp:cNvSpPr/>
      </dsp:nvSpPr>
      <dsp:spPr>
        <a:xfrm>
          <a:off x="0" y="2370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64F6FE-E676-46B2-AB38-175254D8D52A}">
      <dsp:nvSpPr>
        <dsp:cNvPr id="0" name=""/>
        <dsp:cNvSpPr/>
      </dsp:nvSpPr>
      <dsp:spPr>
        <a:xfrm>
          <a:off x="0" y="2370"/>
          <a:ext cx="6051426" cy="1616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Komunikacja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ZR to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narzędzie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budowania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relacji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transparentności</a:t>
          </a:r>
          <a:endParaRPr lang="en-US" sz="29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2370"/>
        <a:ext cx="6051426" cy="1616731"/>
      </dsp:txXfrm>
    </dsp:sp>
    <dsp:sp modelId="{2BF44DB7-3C1A-491C-8C5E-93323F65D66C}">
      <dsp:nvSpPr>
        <dsp:cNvPr id="0" name=""/>
        <dsp:cNvSpPr/>
      </dsp:nvSpPr>
      <dsp:spPr>
        <a:xfrm>
          <a:off x="0" y="1619102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3C74B6-6140-47F4-AD92-0FA1D5754844}">
      <dsp:nvSpPr>
        <dsp:cNvPr id="0" name=""/>
        <dsp:cNvSpPr/>
      </dsp:nvSpPr>
      <dsp:spPr>
        <a:xfrm>
          <a:off x="0" y="1619102"/>
          <a:ext cx="6051426" cy="1616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Jej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skuteczność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zależy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od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dopasowania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treści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do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odbiorcy</a:t>
          </a:r>
          <a:endParaRPr lang="en-US" sz="29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0" y="1619102"/>
        <a:ext cx="6051426" cy="1616731"/>
      </dsp:txXfrm>
    </dsp:sp>
    <dsp:sp modelId="{37B949FF-9BC5-47D0-AFCC-B1A8B199B33B}">
      <dsp:nvSpPr>
        <dsp:cNvPr id="0" name=""/>
        <dsp:cNvSpPr/>
      </dsp:nvSpPr>
      <dsp:spPr>
        <a:xfrm>
          <a:off x="0" y="3235833"/>
          <a:ext cx="605142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83AC4F-6E97-4345-9F1A-9AB7BD5DDDB5}">
      <dsp:nvSpPr>
        <dsp:cNvPr id="0" name=""/>
        <dsp:cNvSpPr/>
      </dsp:nvSpPr>
      <dsp:spPr>
        <a:xfrm>
          <a:off x="0" y="3235833"/>
          <a:ext cx="6051426" cy="1616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Plan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komunikacji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musi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być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przemyślany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spójny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z </a:t>
          </a:r>
          <a:r>
            <a:rPr lang="en-US" sz="29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działaniami</a:t>
          </a:r>
          <a:r>
            <a:rPr lang="en-US" sz="29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ESG</a:t>
          </a:r>
        </a:p>
      </dsp:txBody>
      <dsp:txXfrm>
        <a:off x="0" y="3235833"/>
        <a:ext cx="6051426" cy="16167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07.07.2025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sz="1800" noProof="0" dirty="0"/>
              <a:t>Tytuł prezentacji:</a:t>
            </a:r>
            <a:br>
              <a:rPr lang="pl-PL" sz="1800" noProof="0" dirty="0"/>
            </a:br>
            <a:r>
              <a:rPr lang="pl-PL" sz="1800" noProof="0" dirty="0"/>
              <a:t>Komunikacja zrównoważonego rozwoju w organizacji turystycznej – g</a:t>
            </a:r>
            <a:r>
              <a:rPr lang="pl-PL" sz="1800" dirty="0" err="1"/>
              <a:t>rupy</a:t>
            </a:r>
            <a:r>
              <a:rPr lang="pl-PL" sz="1800" dirty="0"/>
              <a:t> docelowe, cele i narzędzia komunikacji</a:t>
            </a:r>
            <a:br>
              <a:rPr lang="pl-PL" sz="1800" dirty="0"/>
            </a:br>
            <a:r>
              <a:rPr lang="pl-PL" sz="1800" noProof="0" dirty="0"/>
              <a:t> </a:t>
            </a:r>
            <a:br>
              <a:rPr lang="pl-PL" sz="1800" noProof="0" dirty="0">
                <a:solidFill>
                  <a:schemeClr val="tx1"/>
                </a:solidFill>
              </a:rPr>
            </a:br>
            <a:r>
              <a:rPr lang="pl-PL" sz="1200" noProof="0" dirty="0"/>
              <a:t>Opracował: Przemysław Żukiewicz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noProof="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noProof="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noProof="0" smtClean="0"/>
              <a:t>07.07.2025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865" y="1334737"/>
            <a:ext cx="2998004" cy="4896159"/>
          </a:xfrm>
        </p:spPr>
        <p:txBody>
          <a:bodyPr anchor="ctr">
            <a:normAutofit/>
          </a:bodyPr>
          <a:lstStyle/>
          <a:p>
            <a:r>
              <a:rPr lang="pl-PL" dirty="0"/>
              <a:t>Pytania do dyskusji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2589D1D-2BF8-CA48-B946-4EB88045808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5558249"/>
              </p:ext>
            </p:extLst>
          </p:nvPr>
        </p:nvGraphicFramePr>
        <p:xfrm>
          <a:off x="4076093" y="1334736"/>
          <a:ext cx="6051426" cy="4854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864" y="1334737"/>
            <a:ext cx="3132857" cy="4896159"/>
          </a:xfrm>
        </p:spPr>
        <p:txBody>
          <a:bodyPr anchor="ctr">
            <a:normAutofit/>
          </a:bodyPr>
          <a:lstStyle/>
          <a:p>
            <a:r>
              <a:rPr lang="pl-PL" dirty="0"/>
              <a:t>Cele komunikacji zrównoważonego rozwoju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3CDEB40-3D69-1E71-5E0D-8E509BACAE0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5210714"/>
              </p:ext>
            </p:extLst>
          </p:nvPr>
        </p:nvGraphicFramePr>
        <p:xfrm>
          <a:off x="4076093" y="1334736"/>
          <a:ext cx="6051426" cy="4854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865" y="1334737"/>
            <a:ext cx="2998004" cy="4896159"/>
          </a:xfrm>
        </p:spPr>
        <p:txBody>
          <a:bodyPr anchor="ctr">
            <a:normAutofit/>
          </a:bodyPr>
          <a:lstStyle/>
          <a:p>
            <a:r>
              <a:rPr lang="pl-PL" dirty="0"/>
              <a:t>Grupy docelowe komunikacji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B1A08FF-58EC-536C-9F99-E26482961D6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0153499"/>
              </p:ext>
            </p:extLst>
          </p:nvPr>
        </p:nvGraphicFramePr>
        <p:xfrm>
          <a:off x="4076093" y="1334736"/>
          <a:ext cx="6051426" cy="4854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865" y="1334737"/>
            <a:ext cx="2998004" cy="4896159"/>
          </a:xfrm>
        </p:spPr>
        <p:txBody>
          <a:bodyPr anchor="ctr">
            <a:normAutofit/>
          </a:bodyPr>
          <a:lstStyle/>
          <a:p>
            <a:r>
              <a:rPr lang="pl-PL" dirty="0"/>
              <a:t>Metody i kanały komunikacji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E6609D5-EAD1-76CA-DD86-1CB14F18FE6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7176374"/>
              </p:ext>
            </p:extLst>
          </p:nvPr>
        </p:nvGraphicFramePr>
        <p:xfrm>
          <a:off x="4076093" y="1334736"/>
          <a:ext cx="6051426" cy="4854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865" y="1334737"/>
            <a:ext cx="2998004" cy="4896159"/>
          </a:xfrm>
        </p:spPr>
        <p:txBody>
          <a:bodyPr anchor="ctr">
            <a:normAutofit/>
          </a:bodyPr>
          <a:lstStyle/>
          <a:p>
            <a:r>
              <a:rPr lang="pl-PL" dirty="0"/>
              <a:t>Etapy tworzenia planu komunikacji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1EA6B5F-3DA8-EEC9-A2DD-4F7B7EFAC8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0892515"/>
              </p:ext>
            </p:extLst>
          </p:nvPr>
        </p:nvGraphicFramePr>
        <p:xfrm>
          <a:off x="4076093" y="1334736"/>
          <a:ext cx="6051426" cy="4854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865" y="1334737"/>
            <a:ext cx="2998004" cy="4896159"/>
          </a:xfrm>
        </p:spPr>
        <p:txBody>
          <a:bodyPr anchor="ctr">
            <a:normAutofit/>
          </a:bodyPr>
          <a:lstStyle/>
          <a:p>
            <a:r>
              <a:rPr lang="pl-PL" dirty="0"/>
              <a:t>Gra edukacyjna: Kanał czy pudło?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CE6B579-472F-3D1D-C627-584A0C1411C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184306"/>
              </p:ext>
            </p:extLst>
          </p:nvPr>
        </p:nvGraphicFramePr>
        <p:xfrm>
          <a:off x="4076093" y="1334736"/>
          <a:ext cx="6051426" cy="4854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865" y="1334737"/>
            <a:ext cx="2998004" cy="4896159"/>
          </a:xfrm>
        </p:spPr>
        <p:txBody>
          <a:bodyPr anchor="ctr">
            <a:normAutofit/>
          </a:bodyPr>
          <a:lstStyle/>
          <a:p>
            <a:r>
              <a:rPr lang="pl-PL" dirty="0"/>
              <a:t>Komunikacja w duchu </a:t>
            </a:r>
            <a:r>
              <a:rPr lang="pl-PL" i="1" dirty="0" err="1"/>
              <a:t>plain</a:t>
            </a:r>
            <a:r>
              <a:rPr lang="pl-PL" i="1" dirty="0"/>
              <a:t> </a:t>
            </a:r>
            <a:r>
              <a:rPr lang="pl-PL" i="1" dirty="0" err="1"/>
              <a:t>language</a:t>
            </a:r>
            <a:endParaRPr lang="pl-PL" i="1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4BE4F5B-F83A-B3FE-7471-8E44A7940C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7722811"/>
              </p:ext>
            </p:extLst>
          </p:nvPr>
        </p:nvGraphicFramePr>
        <p:xfrm>
          <a:off x="4076093" y="1334736"/>
          <a:ext cx="6051426" cy="4854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865" y="1334737"/>
            <a:ext cx="2998004" cy="4896159"/>
          </a:xfrm>
        </p:spPr>
        <p:txBody>
          <a:bodyPr anchor="ctr">
            <a:normAutofit/>
          </a:bodyPr>
          <a:lstStyle/>
          <a:p>
            <a:r>
              <a:rPr lang="pl-PL" dirty="0"/>
              <a:t>Podsumowanie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D848CAE-177E-7E8F-FDB1-676F0E46518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6151529"/>
              </p:ext>
            </p:extLst>
          </p:nvPr>
        </p:nvGraphicFramePr>
        <p:xfrm>
          <a:off x="4076093" y="1334736"/>
          <a:ext cx="6051426" cy="4854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183</TotalTime>
  <Words>303</Words>
  <Application>Microsoft Office PowerPoint</Application>
  <PresentationFormat>Niestandardowy</PresentationFormat>
  <Paragraphs>52</Paragraphs>
  <Slides>9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3" baseType="lpstr">
      <vt:lpstr>Arial</vt:lpstr>
      <vt:lpstr>Calibri</vt:lpstr>
      <vt:lpstr>Open Sans</vt:lpstr>
      <vt:lpstr>Motyw pakietu Office</vt:lpstr>
      <vt:lpstr>Tytuł prezentacji: Komunikacja zrównoważonego rozwoju w organizacji turystycznej – grupy docelowe, cele i narzędzia komunikacji   Opracował: Przemysław Żukiewicz</vt:lpstr>
      <vt:lpstr>Pytania do dyskusji</vt:lpstr>
      <vt:lpstr>Cele komunikacji zrównoważonego rozwoju</vt:lpstr>
      <vt:lpstr>Grupy docelowe komunikacji</vt:lpstr>
      <vt:lpstr>Metody i kanały komunikacji</vt:lpstr>
      <vt:lpstr>Etapy tworzenia planu komunikacji</vt:lpstr>
      <vt:lpstr>Gra edukacyjna: Kanał czy pudło?</vt:lpstr>
      <vt:lpstr>Komunikacja w duchu plain language</vt:lpstr>
      <vt:lpstr>Podsumowanie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Przemysław Żukiewicz</cp:lastModifiedBy>
  <cp:revision>14</cp:revision>
  <dcterms:created xsi:type="dcterms:W3CDTF">2022-06-22T09:40:44Z</dcterms:created>
  <dcterms:modified xsi:type="dcterms:W3CDTF">2025-07-07T02:08:57Z</dcterms:modified>
</cp:coreProperties>
</file>